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331" r:id="rId2"/>
    <p:sldId id="259" r:id="rId3"/>
    <p:sldId id="258" r:id="rId4"/>
    <p:sldId id="257" r:id="rId5"/>
    <p:sldId id="264" r:id="rId6"/>
    <p:sldId id="301" r:id="rId7"/>
    <p:sldId id="283" r:id="rId8"/>
    <p:sldId id="284" r:id="rId9"/>
    <p:sldId id="285" r:id="rId10"/>
    <p:sldId id="286" r:id="rId11"/>
    <p:sldId id="287" r:id="rId12"/>
    <p:sldId id="289" r:id="rId13"/>
    <p:sldId id="290" r:id="rId14"/>
    <p:sldId id="292" r:id="rId15"/>
    <p:sldId id="293" r:id="rId16"/>
    <p:sldId id="294" r:id="rId17"/>
    <p:sldId id="295" r:id="rId18"/>
    <p:sldId id="296" r:id="rId19"/>
    <p:sldId id="297" r:id="rId20"/>
    <p:sldId id="323" r:id="rId21"/>
    <p:sldId id="262" r:id="rId22"/>
    <p:sldId id="336" r:id="rId23"/>
    <p:sldId id="337" r:id="rId24"/>
    <p:sldId id="334" r:id="rId25"/>
  </p:sldIdLst>
  <p:sldSz cx="12192000" cy="6858000"/>
  <p:notesSz cx="6858000" cy="9144000"/>
  <p:defaultTextStyle>
    <a:defPPr>
      <a:defRPr lang="en-US"/>
    </a:defPPr>
    <a:lvl1pPr marL="0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5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71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56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41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27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12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97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83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bha samrit" userId="d5007fb7d3c6cee5" providerId="LiveId" clId="{6BC750A4-DAAD-447E-B2AB-C346D3D13B6F}"/>
    <pc:docChg chg="addSld delSld modSld">
      <pc:chgData name="vibha samrit" userId="d5007fb7d3c6cee5" providerId="LiveId" clId="{6BC750A4-DAAD-447E-B2AB-C346D3D13B6F}" dt="2023-02-22T17:04:04.856" v="187"/>
      <pc:docMkLst>
        <pc:docMk/>
      </pc:docMkLst>
      <pc:sldChg chg="add del">
        <pc:chgData name="vibha samrit" userId="d5007fb7d3c6cee5" providerId="LiveId" clId="{6BC750A4-DAAD-447E-B2AB-C346D3D13B6F}" dt="2023-02-22T16:59:58.660" v="24"/>
        <pc:sldMkLst>
          <pc:docMk/>
          <pc:sldMk cId="556923333" sldId="262"/>
        </pc:sldMkLst>
      </pc:sldChg>
      <pc:sldChg chg="del">
        <pc:chgData name="vibha samrit" userId="d5007fb7d3c6cee5" providerId="LiveId" clId="{6BC750A4-DAAD-447E-B2AB-C346D3D13B6F}" dt="2023-02-22T16:56:35.376" v="0" actId="2696"/>
        <pc:sldMkLst>
          <pc:docMk/>
          <pc:sldMk cId="1322063235" sldId="265"/>
        </pc:sldMkLst>
      </pc:sldChg>
      <pc:sldChg chg="del">
        <pc:chgData name="vibha samrit" userId="d5007fb7d3c6cee5" providerId="LiveId" clId="{6BC750A4-DAAD-447E-B2AB-C346D3D13B6F}" dt="2023-02-22T16:56:37.646" v="1" actId="2696"/>
        <pc:sldMkLst>
          <pc:docMk/>
          <pc:sldMk cId="3441586898" sldId="266"/>
        </pc:sldMkLst>
      </pc:sldChg>
      <pc:sldChg chg="del">
        <pc:chgData name="vibha samrit" userId="d5007fb7d3c6cee5" providerId="LiveId" clId="{6BC750A4-DAAD-447E-B2AB-C346D3D13B6F}" dt="2023-02-22T16:56:38.633" v="2" actId="2696"/>
        <pc:sldMkLst>
          <pc:docMk/>
          <pc:sldMk cId="2630840084" sldId="267"/>
        </pc:sldMkLst>
      </pc:sldChg>
      <pc:sldChg chg="del">
        <pc:chgData name="vibha samrit" userId="d5007fb7d3c6cee5" providerId="LiveId" clId="{6BC750A4-DAAD-447E-B2AB-C346D3D13B6F}" dt="2023-02-22T16:56:39.548" v="3" actId="2696"/>
        <pc:sldMkLst>
          <pc:docMk/>
          <pc:sldMk cId="4220162013" sldId="268"/>
        </pc:sldMkLst>
      </pc:sldChg>
      <pc:sldChg chg="del">
        <pc:chgData name="vibha samrit" userId="d5007fb7d3c6cee5" providerId="LiveId" clId="{6BC750A4-DAAD-447E-B2AB-C346D3D13B6F}" dt="2023-02-22T16:56:40.293" v="4" actId="2696"/>
        <pc:sldMkLst>
          <pc:docMk/>
          <pc:sldMk cId="1775249423" sldId="269"/>
        </pc:sldMkLst>
      </pc:sldChg>
      <pc:sldChg chg="del">
        <pc:chgData name="vibha samrit" userId="d5007fb7d3c6cee5" providerId="LiveId" clId="{6BC750A4-DAAD-447E-B2AB-C346D3D13B6F}" dt="2023-02-22T16:56:40.815" v="5" actId="2696"/>
        <pc:sldMkLst>
          <pc:docMk/>
          <pc:sldMk cId="3051608093" sldId="270"/>
        </pc:sldMkLst>
      </pc:sldChg>
      <pc:sldChg chg="del">
        <pc:chgData name="vibha samrit" userId="d5007fb7d3c6cee5" providerId="LiveId" clId="{6BC750A4-DAAD-447E-B2AB-C346D3D13B6F}" dt="2023-02-22T16:56:41.282" v="6" actId="2696"/>
        <pc:sldMkLst>
          <pc:docMk/>
          <pc:sldMk cId="3646515925" sldId="271"/>
        </pc:sldMkLst>
      </pc:sldChg>
      <pc:sldChg chg="del">
        <pc:chgData name="vibha samrit" userId="d5007fb7d3c6cee5" providerId="LiveId" clId="{6BC750A4-DAAD-447E-B2AB-C346D3D13B6F}" dt="2023-02-22T16:56:42.207" v="8" actId="2696"/>
        <pc:sldMkLst>
          <pc:docMk/>
          <pc:sldMk cId="3447159546" sldId="272"/>
        </pc:sldMkLst>
      </pc:sldChg>
      <pc:sldChg chg="del">
        <pc:chgData name="vibha samrit" userId="d5007fb7d3c6cee5" providerId="LiveId" clId="{6BC750A4-DAAD-447E-B2AB-C346D3D13B6F}" dt="2023-02-22T16:56:43.314" v="9" actId="2696"/>
        <pc:sldMkLst>
          <pc:docMk/>
          <pc:sldMk cId="3848071336" sldId="273"/>
        </pc:sldMkLst>
      </pc:sldChg>
      <pc:sldChg chg="del">
        <pc:chgData name="vibha samrit" userId="d5007fb7d3c6cee5" providerId="LiveId" clId="{6BC750A4-DAAD-447E-B2AB-C346D3D13B6F}" dt="2023-02-22T16:56:47.514" v="13" actId="2696"/>
        <pc:sldMkLst>
          <pc:docMk/>
          <pc:sldMk cId="857868139" sldId="275"/>
        </pc:sldMkLst>
      </pc:sldChg>
      <pc:sldChg chg="del">
        <pc:chgData name="vibha samrit" userId="d5007fb7d3c6cee5" providerId="LiveId" clId="{6BC750A4-DAAD-447E-B2AB-C346D3D13B6F}" dt="2023-02-22T16:56:48.464" v="14" actId="2696"/>
        <pc:sldMkLst>
          <pc:docMk/>
          <pc:sldMk cId="1961653204" sldId="276"/>
        </pc:sldMkLst>
      </pc:sldChg>
      <pc:sldChg chg="del">
        <pc:chgData name="vibha samrit" userId="d5007fb7d3c6cee5" providerId="LiveId" clId="{6BC750A4-DAAD-447E-B2AB-C346D3D13B6F}" dt="2023-02-22T16:56:51.219" v="16" actId="2696"/>
        <pc:sldMkLst>
          <pc:docMk/>
          <pc:sldMk cId="2524523565" sldId="277"/>
        </pc:sldMkLst>
      </pc:sldChg>
      <pc:sldChg chg="del">
        <pc:chgData name="vibha samrit" userId="d5007fb7d3c6cee5" providerId="LiveId" clId="{6BC750A4-DAAD-447E-B2AB-C346D3D13B6F}" dt="2023-02-22T16:56:41.747" v="7" actId="2696"/>
        <pc:sldMkLst>
          <pc:docMk/>
          <pc:sldMk cId="1190763440" sldId="282"/>
        </pc:sldMkLst>
      </pc:sldChg>
      <pc:sldChg chg="del">
        <pc:chgData name="vibha samrit" userId="d5007fb7d3c6cee5" providerId="LiveId" clId="{6BC750A4-DAAD-447E-B2AB-C346D3D13B6F}" dt="2023-02-22T16:56:51.976" v="17" actId="2696"/>
        <pc:sldMkLst>
          <pc:docMk/>
          <pc:sldMk cId="2350676851" sldId="305"/>
        </pc:sldMkLst>
      </pc:sldChg>
      <pc:sldChg chg="del">
        <pc:chgData name="vibha samrit" userId="d5007fb7d3c6cee5" providerId="LiveId" clId="{6BC750A4-DAAD-447E-B2AB-C346D3D13B6F}" dt="2023-02-22T16:56:43.688" v="10" actId="2696"/>
        <pc:sldMkLst>
          <pc:docMk/>
          <pc:sldMk cId="362011782" sldId="306"/>
        </pc:sldMkLst>
      </pc:sldChg>
      <pc:sldChg chg="del">
        <pc:chgData name="vibha samrit" userId="d5007fb7d3c6cee5" providerId="LiveId" clId="{6BC750A4-DAAD-447E-B2AB-C346D3D13B6F}" dt="2023-02-22T16:56:49.163" v="15" actId="2696"/>
        <pc:sldMkLst>
          <pc:docMk/>
          <pc:sldMk cId="2431769740" sldId="311"/>
        </pc:sldMkLst>
      </pc:sldChg>
      <pc:sldChg chg="del">
        <pc:chgData name="vibha samrit" userId="d5007fb7d3c6cee5" providerId="LiveId" clId="{6BC750A4-DAAD-447E-B2AB-C346D3D13B6F}" dt="2023-02-22T16:56:45.496" v="11" actId="2696"/>
        <pc:sldMkLst>
          <pc:docMk/>
          <pc:sldMk cId="190464243" sldId="312"/>
        </pc:sldMkLst>
      </pc:sldChg>
      <pc:sldChg chg="add del">
        <pc:chgData name="vibha samrit" userId="d5007fb7d3c6cee5" providerId="LiveId" clId="{6BC750A4-DAAD-447E-B2AB-C346D3D13B6F}" dt="2023-02-22T17:04:04.856" v="187"/>
        <pc:sldMkLst>
          <pc:docMk/>
          <pc:sldMk cId="984135742" sldId="323"/>
        </pc:sldMkLst>
      </pc:sldChg>
      <pc:sldChg chg="del">
        <pc:chgData name="vibha samrit" userId="d5007fb7d3c6cee5" providerId="LiveId" clId="{6BC750A4-DAAD-447E-B2AB-C346D3D13B6F}" dt="2023-02-22T16:56:46.675" v="12" actId="2696"/>
        <pc:sldMkLst>
          <pc:docMk/>
          <pc:sldMk cId="4104200182" sldId="326"/>
        </pc:sldMkLst>
      </pc:sldChg>
      <pc:sldChg chg="del">
        <pc:chgData name="vibha samrit" userId="d5007fb7d3c6cee5" providerId="LiveId" clId="{6BC750A4-DAAD-447E-B2AB-C346D3D13B6F}" dt="2023-02-22T16:56:54.791" v="20" actId="2696"/>
        <pc:sldMkLst>
          <pc:docMk/>
          <pc:sldMk cId="2370695867" sldId="328"/>
        </pc:sldMkLst>
      </pc:sldChg>
      <pc:sldChg chg="del">
        <pc:chgData name="vibha samrit" userId="d5007fb7d3c6cee5" providerId="LiveId" clId="{6BC750A4-DAAD-447E-B2AB-C346D3D13B6F}" dt="2023-02-22T16:56:52.902" v="18" actId="2696"/>
        <pc:sldMkLst>
          <pc:docMk/>
          <pc:sldMk cId="3942985468" sldId="329"/>
        </pc:sldMkLst>
      </pc:sldChg>
      <pc:sldChg chg="del">
        <pc:chgData name="vibha samrit" userId="d5007fb7d3c6cee5" providerId="LiveId" clId="{6BC750A4-DAAD-447E-B2AB-C346D3D13B6F}" dt="2023-02-22T16:56:55.559" v="21" actId="2696"/>
        <pc:sldMkLst>
          <pc:docMk/>
          <pc:sldMk cId="2287409291" sldId="333"/>
        </pc:sldMkLst>
      </pc:sldChg>
      <pc:sldChg chg="modSp mod">
        <pc:chgData name="vibha samrit" userId="d5007fb7d3c6cee5" providerId="LiveId" clId="{6BC750A4-DAAD-447E-B2AB-C346D3D13B6F}" dt="2023-02-22T17:02:46.188" v="186" actId="1076"/>
        <pc:sldMkLst>
          <pc:docMk/>
          <pc:sldMk cId="3219789650" sldId="334"/>
        </pc:sldMkLst>
        <pc:spChg chg="mod">
          <ac:chgData name="vibha samrit" userId="d5007fb7d3c6cee5" providerId="LiveId" clId="{6BC750A4-DAAD-447E-B2AB-C346D3D13B6F}" dt="2023-02-22T17:02:46.188" v="186" actId="1076"/>
          <ac:spMkLst>
            <pc:docMk/>
            <pc:sldMk cId="3219789650" sldId="334"/>
            <ac:spMk id="5" creationId="{00000000-0000-0000-0000-000000000000}"/>
          </ac:spMkLst>
        </pc:spChg>
      </pc:sldChg>
      <pc:sldChg chg="new del">
        <pc:chgData name="vibha samrit" userId="d5007fb7d3c6cee5" providerId="LiveId" clId="{6BC750A4-DAAD-447E-B2AB-C346D3D13B6F}" dt="2023-02-22T17:00:02.565" v="25" actId="2696"/>
        <pc:sldMkLst>
          <pc:docMk/>
          <pc:sldMk cId="3217056476" sldId="335"/>
        </pc:sldMkLst>
      </pc:sldChg>
      <pc:sldChg chg="modSp new mod">
        <pc:chgData name="vibha samrit" userId="d5007fb7d3c6cee5" providerId="LiveId" clId="{6BC750A4-DAAD-447E-B2AB-C346D3D13B6F}" dt="2023-02-22T17:02:29.109" v="182" actId="113"/>
        <pc:sldMkLst>
          <pc:docMk/>
          <pc:sldMk cId="2634378989" sldId="336"/>
        </pc:sldMkLst>
        <pc:spChg chg="mod">
          <ac:chgData name="vibha samrit" userId="d5007fb7d3c6cee5" providerId="LiveId" clId="{6BC750A4-DAAD-447E-B2AB-C346D3D13B6F}" dt="2023-02-22T17:02:29.109" v="182" actId="113"/>
          <ac:spMkLst>
            <pc:docMk/>
            <pc:sldMk cId="2634378989" sldId="336"/>
            <ac:spMk id="2" creationId="{4A05BF43-6802-5F64-59E3-9090DFB74799}"/>
          </ac:spMkLst>
        </pc:spChg>
        <pc:spChg chg="mod">
          <ac:chgData name="vibha samrit" userId="d5007fb7d3c6cee5" providerId="LiveId" clId="{6BC750A4-DAAD-447E-B2AB-C346D3D13B6F}" dt="2023-02-22T17:02:25.419" v="181" actId="255"/>
          <ac:spMkLst>
            <pc:docMk/>
            <pc:sldMk cId="2634378989" sldId="336"/>
            <ac:spMk id="3" creationId="{8740552F-2D9B-66F5-227C-DCE3848989C2}"/>
          </ac:spMkLst>
        </pc:spChg>
      </pc:sldChg>
    </pc:docChg>
  </pc:docChgLst>
  <pc:docChgLst>
    <pc:chgData name="Monika Vidhani" userId="a567152c7f1e2eea" providerId="LiveId" clId="{6D403C9C-C55F-4DA1-8E7A-77D9F5C6D1E5}"/>
    <pc:docChg chg="modSld">
      <pc:chgData name="Monika Vidhani" userId="a567152c7f1e2eea" providerId="LiveId" clId="{6D403C9C-C55F-4DA1-8E7A-77D9F5C6D1E5}" dt="2022-08-07T13:05:56.067" v="54" actId="20577"/>
      <pc:docMkLst>
        <pc:docMk/>
      </pc:docMkLst>
      <pc:sldChg chg="modSp mod">
        <pc:chgData name="Monika Vidhani" userId="a567152c7f1e2eea" providerId="LiveId" clId="{6D403C9C-C55F-4DA1-8E7A-77D9F5C6D1E5}" dt="2022-08-07T13:05:56.067" v="54" actId="20577"/>
        <pc:sldMkLst>
          <pc:docMk/>
          <pc:sldMk cId="1307440379" sldId="331"/>
        </pc:sldMkLst>
        <pc:spChg chg="mod">
          <ac:chgData name="Monika Vidhani" userId="a567152c7f1e2eea" providerId="LiveId" clId="{6D403C9C-C55F-4DA1-8E7A-77D9F5C6D1E5}" dt="2022-08-07T13:05:36.154" v="12" actId="14100"/>
          <ac:spMkLst>
            <pc:docMk/>
            <pc:sldMk cId="1307440379" sldId="331"/>
            <ac:spMk id="4" creationId="{00000000-0000-0000-0000-000000000000}"/>
          </ac:spMkLst>
        </pc:spChg>
        <pc:spChg chg="mod">
          <ac:chgData name="Monika Vidhani" userId="a567152c7f1e2eea" providerId="LiveId" clId="{6D403C9C-C55F-4DA1-8E7A-77D9F5C6D1E5}" dt="2022-08-07T13:05:56.067" v="54" actId="20577"/>
          <ac:spMkLst>
            <pc:docMk/>
            <pc:sldMk cId="1307440379" sldId="331"/>
            <ac:spMk id="6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E9E24-244C-4236-BBD2-66FE0F692994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D0F3609-EA3F-4C13-A968-67AAE7F37C46}">
      <dgm:prSet phldrT="[Text]"/>
      <dgm:spPr/>
      <dgm:t>
        <a:bodyPr/>
        <a:lstStyle/>
        <a:p>
          <a:r>
            <a:rPr lang="en-US" dirty="0"/>
            <a:t>MOISTURE CONTROL</a:t>
          </a:r>
          <a:endParaRPr lang="en-IN" dirty="0"/>
        </a:p>
      </dgm:t>
    </dgm:pt>
    <dgm:pt modelId="{EA31D839-B1D7-4345-BD76-6325401F0766}" type="parTrans" cxnId="{51AE9131-F13D-4500-8CF1-7DC717A3253F}">
      <dgm:prSet/>
      <dgm:spPr/>
      <dgm:t>
        <a:bodyPr/>
        <a:lstStyle/>
        <a:p>
          <a:endParaRPr lang="en-IN"/>
        </a:p>
      </dgm:t>
    </dgm:pt>
    <dgm:pt modelId="{D3B7A954-0652-442E-A1FD-F3FAE60073C9}" type="sibTrans" cxnId="{51AE9131-F13D-4500-8CF1-7DC717A3253F}">
      <dgm:prSet/>
      <dgm:spPr/>
      <dgm:t>
        <a:bodyPr/>
        <a:lstStyle/>
        <a:p>
          <a:endParaRPr lang="en-IN"/>
        </a:p>
      </dgm:t>
    </dgm:pt>
    <dgm:pt modelId="{66AF5CFF-FCCB-4EAE-8233-AF65C5D6CCB8}">
      <dgm:prSet phldrT="[Text]"/>
      <dgm:spPr/>
      <dgm:t>
        <a:bodyPr/>
        <a:lstStyle/>
        <a:p>
          <a:r>
            <a:rPr lang="en-US" dirty="0"/>
            <a:t>RETRACTION</a:t>
          </a:r>
          <a:endParaRPr lang="en-IN" dirty="0"/>
        </a:p>
      </dgm:t>
    </dgm:pt>
    <dgm:pt modelId="{8412EA62-5056-4B29-88E5-B63D7D968C20}" type="parTrans" cxnId="{E52A4215-907C-46A8-928A-39974D452655}">
      <dgm:prSet/>
      <dgm:spPr/>
      <dgm:t>
        <a:bodyPr/>
        <a:lstStyle/>
        <a:p>
          <a:endParaRPr lang="en-IN"/>
        </a:p>
      </dgm:t>
    </dgm:pt>
    <dgm:pt modelId="{1161BEDF-FB95-4E45-9B16-5AB853B3718A}" type="sibTrans" cxnId="{E52A4215-907C-46A8-928A-39974D452655}">
      <dgm:prSet/>
      <dgm:spPr/>
      <dgm:t>
        <a:bodyPr/>
        <a:lstStyle/>
        <a:p>
          <a:endParaRPr lang="en-IN"/>
        </a:p>
      </dgm:t>
    </dgm:pt>
    <dgm:pt modelId="{D505F178-61D8-4F30-AA10-A3FFF08E8A18}">
      <dgm:prSet phldrT="[Text]"/>
      <dgm:spPr/>
      <dgm:t>
        <a:bodyPr/>
        <a:lstStyle/>
        <a:p>
          <a:r>
            <a:rPr lang="en-US" dirty="0"/>
            <a:t>PATIENT SAFETY</a:t>
          </a:r>
          <a:endParaRPr lang="en-IN" dirty="0"/>
        </a:p>
      </dgm:t>
    </dgm:pt>
    <dgm:pt modelId="{566D9E54-762F-41AE-B6E5-AB16461EDD9F}" type="parTrans" cxnId="{3109F0E1-FF6E-40EC-800B-FCD0BFC761BE}">
      <dgm:prSet/>
      <dgm:spPr/>
      <dgm:t>
        <a:bodyPr/>
        <a:lstStyle/>
        <a:p>
          <a:endParaRPr lang="en-IN"/>
        </a:p>
      </dgm:t>
    </dgm:pt>
    <dgm:pt modelId="{5C3C2036-6044-4DA5-BDF8-9FC6CADA5758}" type="sibTrans" cxnId="{3109F0E1-FF6E-40EC-800B-FCD0BFC761BE}">
      <dgm:prSet/>
      <dgm:spPr/>
      <dgm:t>
        <a:bodyPr/>
        <a:lstStyle/>
        <a:p>
          <a:endParaRPr lang="en-IN"/>
        </a:p>
      </dgm:t>
    </dgm:pt>
    <dgm:pt modelId="{DEF60244-869C-48C1-860B-346445C22E83}">
      <dgm:prSet phldrT="[Text]"/>
      <dgm:spPr/>
      <dgm:t>
        <a:bodyPr/>
        <a:lstStyle/>
        <a:p>
          <a:r>
            <a:rPr lang="en-US" dirty="0"/>
            <a:t>IMPROVED QUALITY OF TREATMENT</a:t>
          </a:r>
          <a:endParaRPr lang="en-IN" dirty="0"/>
        </a:p>
      </dgm:t>
    </dgm:pt>
    <dgm:pt modelId="{5C11B05B-BFEE-49F4-94F4-21FECDB06B24}" type="parTrans" cxnId="{1772305F-1830-47B4-9B9C-6EE424E04A3F}">
      <dgm:prSet/>
      <dgm:spPr/>
      <dgm:t>
        <a:bodyPr/>
        <a:lstStyle/>
        <a:p>
          <a:endParaRPr lang="en-IN"/>
        </a:p>
      </dgm:t>
    </dgm:pt>
    <dgm:pt modelId="{A8C0C14B-6FFD-4845-A7CB-1FA1E25D7F0E}" type="sibTrans" cxnId="{1772305F-1830-47B4-9B9C-6EE424E04A3F}">
      <dgm:prSet/>
      <dgm:spPr/>
      <dgm:t>
        <a:bodyPr/>
        <a:lstStyle/>
        <a:p>
          <a:endParaRPr lang="en-IN"/>
        </a:p>
      </dgm:t>
    </dgm:pt>
    <dgm:pt modelId="{D415CACB-3543-49E4-BBA0-6ACB97160D84}">
      <dgm:prSet phldrT="[Text]"/>
      <dgm:spPr/>
      <dgm:t>
        <a:bodyPr/>
        <a:lstStyle/>
        <a:p>
          <a:r>
            <a:rPr lang="en-US" dirty="0"/>
            <a:t>GOAL OF ISOLATION</a:t>
          </a:r>
          <a:endParaRPr lang="en-IN" dirty="0"/>
        </a:p>
      </dgm:t>
    </dgm:pt>
    <dgm:pt modelId="{2954214C-3FBC-4536-A91B-54828FCDDA56}" type="parTrans" cxnId="{788A1876-3F94-4810-BF2B-41DFDB3E8417}">
      <dgm:prSet/>
      <dgm:spPr/>
      <dgm:t>
        <a:bodyPr/>
        <a:lstStyle/>
        <a:p>
          <a:endParaRPr lang="en-IN"/>
        </a:p>
      </dgm:t>
    </dgm:pt>
    <dgm:pt modelId="{442F3729-768A-494C-BF17-DF82E940ECC3}" type="sibTrans" cxnId="{788A1876-3F94-4810-BF2B-41DFDB3E8417}">
      <dgm:prSet/>
      <dgm:spPr/>
      <dgm:t>
        <a:bodyPr/>
        <a:lstStyle/>
        <a:p>
          <a:endParaRPr lang="en-IN"/>
        </a:p>
      </dgm:t>
    </dgm:pt>
    <dgm:pt modelId="{A620E882-DA9D-493A-940C-B62F23449B78}" type="pres">
      <dgm:prSet presAssocID="{D33E9E24-244C-4236-BBD2-66FE0F6929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36C914B-EA7D-47C8-BD04-61AC685EB9EB}" type="pres">
      <dgm:prSet presAssocID="{3D0F3609-EA3F-4C13-A968-67AAE7F37C46}" presName="node" presStyleLbl="node1" presStyleIdx="0" presStyleCnt="5" custLinFactNeighborX="-31166" custLinFactNeighborY="5398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IN"/>
        </a:p>
      </dgm:t>
    </dgm:pt>
    <dgm:pt modelId="{75BDB0AD-CC11-4BF2-9BE3-689656DBE8F1}" type="pres">
      <dgm:prSet presAssocID="{D3B7A954-0652-442E-A1FD-F3FAE60073C9}" presName="sibTrans" presStyleCnt="0"/>
      <dgm:spPr/>
    </dgm:pt>
    <dgm:pt modelId="{321F89A2-DD4C-4806-89A7-9E0F1670493F}" type="pres">
      <dgm:prSet presAssocID="{66AF5CFF-FCCB-4EAE-8233-AF65C5D6CCB8}" presName="node" presStyleLbl="node1" presStyleIdx="1" presStyleCnt="5" custLinFactNeighborX="28456" custLinFactNeighborY="5398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IN"/>
        </a:p>
      </dgm:t>
    </dgm:pt>
    <dgm:pt modelId="{0A9E2F11-2103-4FD1-BC49-E1FD86E12589}" type="pres">
      <dgm:prSet presAssocID="{1161BEDF-FB95-4E45-9B16-5AB853B3718A}" presName="sibTrans" presStyleCnt="0"/>
      <dgm:spPr/>
    </dgm:pt>
    <dgm:pt modelId="{B54B33FE-DA46-400B-9957-E9EE691405D6}" type="pres">
      <dgm:prSet presAssocID="{D505F178-61D8-4F30-AA10-A3FFF08E8A18}" presName="node" presStyleLbl="node1" presStyleIdx="2" presStyleCnt="5" custLinFactNeighborX="-19753" custLinFactNeighborY="9863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IN"/>
        </a:p>
      </dgm:t>
    </dgm:pt>
    <dgm:pt modelId="{CEA7B267-1B20-40F4-8F4C-C19AD9751389}" type="pres">
      <dgm:prSet presAssocID="{5C3C2036-6044-4DA5-BDF8-9FC6CADA5758}" presName="sibTrans" presStyleCnt="0"/>
      <dgm:spPr/>
    </dgm:pt>
    <dgm:pt modelId="{2223E5B7-A892-4EBA-B73A-1475232E4B91}" type="pres">
      <dgm:prSet presAssocID="{DEF60244-869C-48C1-860B-346445C22E83}" presName="node" presStyleLbl="node1" presStyleIdx="3" presStyleCnt="5" custLinFactNeighborX="37708" custLinFactNeighborY="9139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IN"/>
        </a:p>
      </dgm:t>
    </dgm:pt>
    <dgm:pt modelId="{41AB5E90-B030-40D7-B9C4-70A2ADB55E5B}" type="pres">
      <dgm:prSet presAssocID="{A8C0C14B-6FFD-4845-A7CB-1FA1E25D7F0E}" presName="sibTrans" presStyleCnt="0"/>
      <dgm:spPr/>
    </dgm:pt>
    <dgm:pt modelId="{356044B5-AC19-42D6-A3BE-FC437CD1EC9E}" type="pres">
      <dgm:prSet presAssocID="{D415CACB-3543-49E4-BBA0-6ACB97160D84}" presName="node" presStyleLbl="node1" presStyleIdx="4" presStyleCnt="5" custLinFactY="-5786" custLinFactNeighborX="0" custLinFactNeighborY="-10000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IN"/>
        </a:p>
      </dgm:t>
    </dgm:pt>
  </dgm:ptLst>
  <dgm:cxnLst>
    <dgm:cxn modelId="{1772305F-1830-47B4-9B9C-6EE424E04A3F}" srcId="{D33E9E24-244C-4236-BBD2-66FE0F692994}" destId="{DEF60244-869C-48C1-860B-346445C22E83}" srcOrd="3" destOrd="0" parTransId="{5C11B05B-BFEE-49F4-94F4-21FECDB06B24}" sibTransId="{A8C0C14B-6FFD-4845-A7CB-1FA1E25D7F0E}"/>
    <dgm:cxn modelId="{066593D7-969F-41F3-9F43-E951CE6E3206}" type="presOf" srcId="{3D0F3609-EA3F-4C13-A968-67AAE7F37C46}" destId="{C36C914B-EA7D-47C8-BD04-61AC685EB9EB}" srcOrd="0" destOrd="0" presId="urn:microsoft.com/office/officeart/2005/8/layout/default#1"/>
    <dgm:cxn modelId="{788A1876-3F94-4810-BF2B-41DFDB3E8417}" srcId="{D33E9E24-244C-4236-BBD2-66FE0F692994}" destId="{D415CACB-3543-49E4-BBA0-6ACB97160D84}" srcOrd="4" destOrd="0" parTransId="{2954214C-3FBC-4536-A91B-54828FCDDA56}" sibTransId="{442F3729-768A-494C-BF17-DF82E940ECC3}"/>
    <dgm:cxn modelId="{3109F0E1-FF6E-40EC-800B-FCD0BFC761BE}" srcId="{D33E9E24-244C-4236-BBD2-66FE0F692994}" destId="{D505F178-61D8-4F30-AA10-A3FFF08E8A18}" srcOrd="2" destOrd="0" parTransId="{566D9E54-762F-41AE-B6E5-AB16461EDD9F}" sibTransId="{5C3C2036-6044-4DA5-BDF8-9FC6CADA5758}"/>
    <dgm:cxn modelId="{51AE9131-F13D-4500-8CF1-7DC717A3253F}" srcId="{D33E9E24-244C-4236-BBD2-66FE0F692994}" destId="{3D0F3609-EA3F-4C13-A968-67AAE7F37C46}" srcOrd="0" destOrd="0" parTransId="{EA31D839-B1D7-4345-BD76-6325401F0766}" sibTransId="{D3B7A954-0652-442E-A1FD-F3FAE60073C9}"/>
    <dgm:cxn modelId="{29FFF524-5DCA-4D8A-B129-EC01FBD295AE}" type="presOf" srcId="{DEF60244-869C-48C1-860B-346445C22E83}" destId="{2223E5B7-A892-4EBA-B73A-1475232E4B91}" srcOrd="0" destOrd="0" presId="urn:microsoft.com/office/officeart/2005/8/layout/default#1"/>
    <dgm:cxn modelId="{4D7440DD-4735-4F07-A4F7-D657AD8A162E}" type="presOf" srcId="{D505F178-61D8-4F30-AA10-A3FFF08E8A18}" destId="{B54B33FE-DA46-400B-9957-E9EE691405D6}" srcOrd="0" destOrd="0" presId="urn:microsoft.com/office/officeart/2005/8/layout/default#1"/>
    <dgm:cxn modelId="{5E95289E-D11F-4B90-8ED9-2FFF5DC22841}" type="presOf" srcId="{D415CACB-3543-49E4-BBA0-6ACB97160D84}" destId="{356044B5-AC19-42D6-A3BE-FC437CD1EC9E}" srcOrd="0" destOrd="0" presId="urn:microsoft.com/office/officeart/2005/8/layout/default#1"/>
    <dgm:cxn modelId="{E52A4215-907C-46A8-928A-39974D452655}" srcId="{D33E9E24-244C-4236-BBD2-66FE0F692994}" destId="{66AF5CFF-FCCB-4EAE-8233-AF65C5D6CCB8}" srcOrd="1" destOrd="0" parTransId="{8412EA62-5056-4B29-88E5-B63D7D968C20}" sibTransId="{1161BEDF-FB95-4E45-9B16-5AB853B3718A}"/>
    <dgm:cxn modelId="{14F18E69-1FFF-4BEE-A63C-2F452BB28990}" type="presOf" srcId="{66AF5CFF-FCCB-4EAE-8233-AF65C5D6CCB8}" destId="{321F89A2-DD4C-4806-89A7-9E0F1670493F}" srcOrd="0" destOrd="0" presId="urn:microsoft.com/office/officeart/2005/8/layout/default#1"/>
    <dgm:cxn modelId="{D64654C1-FD94-4C6D-9BE4-38337CB02EDB}" type="presOf" srcId="{D33E9E24-244C-4236-BBD2-66FE0F692994}" destId="{A620E882-DA9D-493A-940C-B62F23449B78}" srcOrd="0" destOrd="0" presId="urn:microsoft.com/office/officeart/2005/8/layout/default#1"/>
    <dgm:cxn modelId="{880286A8-0E08-45F9-8DF6-005D761E699B}" type="presParOf" srcId="{A620E882-DA9D-493A-940C-B62F23449B78}" destId="{C36C914B-EA7D-47C8-BD04-61AC685EB9EB}" srcOrd="0" destOrd="0" presId="urn:microsoft.com/office/officeart/2005/8/layout/default#1"/>
    <dgm:cxn modelId="{B7736280-A691-4E2B-8A18-FC2615CA4BBD}" type="presParOf" srcId="{A620E882-DA9D-493A-940C-B62F23449B78}" destId="{75BDB0AD-CC11-4BF2-9BE3-689656DBE8F1}" srcOrd="1" destOrd="0" presId="urn:microsoft.com/office/officeart/2005/8/layout/default#1"/>
    <dgm:cxn modelId="{5FF6FC6D-20D6-4710-B98A-AAA1FC267391}" type="presParOf" srcId="{A620E882-DA9D-493A-940C-B62F23449B78}" destId="{321F89A2-DD4C-4806-89A7-9E0F1670493F}" srcOrd="2" destOrd="0" presId="urn:microsoft.com/office/officeart/2005/8/layout/default#1"/>
    <dgm:cxn modelId="{B96B33F8-89F3-4E93-B272-777C8A3AEEB5}" type="presParOf" srcId="{A620E882-DA9D-493A-940C-B62F23449B78}" destId="{0A9E2F11-2103-4FD1-BC49-E1FD86E12589}" srcOrd="3" destOrd="0" presId="urn:microsoft.com/office/officeart/2005/8/layout/default#1"/>
    <dgm:cxn modelId="{EA22E3BA-E56B-4024-80CC-D92A57969B62}" type="presParOf" srcId="{A620E882-DA9D-493A-940C-B62F23449B78}" destId="{B54B33FE-DA46-400B-9957-E9EE691405D6}" srcOrd="4" destOrd="0" presId="urn:microsoft.com/office/officeart/2005/8/layout/default#1"/>
    <dgm:cxn modelId="{793AAF66-9ADB-407B-9EE1-3D46413389DD}" type="presParOf" srcId="{A620E882-DA9D-493A-940C-B62F23449B78}" destId="{CEA7B267-1B20-40F4-8F4C-C19AD9751389}" srcOrd="5" destOrd="0" presId="urn:microsoft.com/office/officeart/2005/8/layout/default#1"/>
    <dgm:cxn modelId="{20F56667-CB67-4977-B2A1-8DA73D70EDAC}" type="presParOf" srcId="{A620E882-DA9D-493A-940C-B62F23449B78}" destId="{2223E5B7-A892-4EBA-B73A-1475232E4B91}" srcOrd="6" destOrd="0" presId="urn:microsoft.com/office/officeart/2005/8/layout/default#1"/>
    <dgm:cxn modelId="{12105CED-B914-46C1-BB0F-F79620F9FA8A}" type="presParOf" srcId="{A620E882-DA9D-493A-940C-B62F23449B78}" destId="{41AB5E90-B030-40D7-B9C4-70A2ADB55E5B}" srcOrd="7" destOrd="0" presId="urn:microsoft.com/office/officeart/2005/8/layout/default#1"/>
    <dgm:cxn modelId="{47731ABB-D0EE-4D32-9DCE-285D78B9CA4F}" type="presParOf" srcId="{A620E882-DA9D-493A-940C-B62F23449B78}" destId="{356044B5-AC19-42D6-A3BE-FC437CD1EC9E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5A155C-D164-4432-88D9-99F39202225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8FE19F98-79E8-4BA3-BA2D-2CB70D1AD874}">
      <dgm:prSet custT="1"/>
      <dgm:spPr/>
      <dgm:t>
        <a:bodyPr/>
        <a:lstStyle/>
        <a:p>
          <a:r>
            <a:rPr lang="en-US" sz="2000" b="1" u="sng" dirty="0"/>
            <a:t>A) Direct methods</a:t>
          </a:r>
          <a:endParaRPr lang="en-IN" sz="2000" b="1" u="sng" dirty="0"/>
        </a:p>
      </dgm:t>
    </dgm:pt>
    <dgm:pt modelId="{4727ADB4-6FD8-4D17-9CE7-8EE58C0B2623}" type="parTrans" cxnId="{FD577AA9-28D2-43A9-9F46-55FB9AD73D0A}">
      <dgm:prSet/>
      <dgm:spPr/>
      <dgm:t>
        <a:bodyPr/>
        <a:lstStyle/>
        <a:p>
          <a:endParaRPr lang="en-IN"/>
        </a:p>
      </dgm:t>
    </dgm:pt>
    <dgm:pt modelId="{E60FE23D-6068-4AD4-AEA8-C285535938D6}" type="sibTrans" cxnId="{FD577AA9-28D2-43A9-9F46-55FB9AD73D0A}">
      <dgm:prSet/>
      <dgm:spPr/>
      <dgm:t>
        <a:bodyPr/>
        <a:lstStyle/>
        <a:p>
          <a:endParaRPr lang="en-IN"/>
        </a:p>
      </dgm:t>
    </dgm:pt>
    <dgm:pt modelId="{01A207D1-F053-4C37-8754-ACDE2EFB7440}">
      <dgm:prSet custT="1"/>
      <dgm:spPr/>
      <dgm:t>
        <a:bodyPr/>
        <a:lstStyle/>
        <a:p>
          <a:r>
            <a:rPr lang="en-US" sz="2000" b="1" dirty="0"/>
            <a:t>1. Cotton rolls and absorbent wafers</a:t>
          </a:r>
          <a:endParaRPr lang="en-IN" sz="2000" b="1" dirty="0"/>
        </a:p>
      </dgm:t>
    </dgm:pt>
    <dgm:pt modelId="{F1EB0B4E-9B70-4AD5-B657-E03A1982C63E}" type="parTrans" cxnId="{78086B54-DFFA-46AB-8D1F-89EB64149F2E}">
      <dgm:prSet/>
      <dgm:spPr/>
      <dgm:t>
        <a:bodyPr/>
        <a:lstStyle/>
        <a:p>
          <a:endParaRPr lang="en-IN"/>
        </a:p>
      </dgm:t>
    </dgm:pt>
    <dgm:pt modelId="{7259B9EC-44AE-4939-97E6-76CF31E040D5}" type="sibTrans" cxnId="{78086B54-DFFA-46AB-8D1F-89EB64149F2E}">
      <dgm:prSet/>
      <dgm:spPr/>
      <dgm:t>
        <a:bodyPr/>
        <a:lstStyle/>
        <a:p>
          <a:endParaRPr lang="en-IN"/>
        </a:p>
      </dgm:t>
    </dgm:pt>
    <dgm:pt modelId="{5C8A4056-EC45-4D12-827C-E469C2E745DA}">
      <dgm:prSet custT="1"/>
      <dgm:spPr/>
      <dgm:t>
        <a:bodyPr/>
        <a:lstStyle/>
        <a:p>
          <a:r>
            <a:rPr lang="en-US" sz="2000" b="1"/>
            <a:t>2. Evacuator system &amp; saliva ejector </a:t>
          </a:r>
          <a:endParaRPr lang="en-IN" sz="2000" b="1" dirty="0"/>
        </a:p>
      </dgm:t>
    </dgm:pt>
    <dgm:pt modelId="{9DA9622F-E53C-4A82-8DB7-8C924402DF3B}" type="parTrans" cxnId="{CC84328C-7CEC-4CFA-8216-36B6A5037D36}">
      <dgm:prSet/>
      <dgm:spPr/>
      <dgm:t>
        <a:bodyPr/>
        <a:lstStyle/>
        <a:p>
          <a:endParaRPr lang="en-IN"/>
        </a:p>
      </dgm:t>
    </dgm:pt>
    <dgm:pt modelId="{783297C5-6C8F-4484-B71D-1F2FB055B599}" type="sibTrans" cxnId="{CC84328C-7CEC-4CFA-8216-36B6A5037D36}">
      <dgm:prSet/>
      <dgm:spPr/>
      <dgm:t>
        <a:bodyPr/>
        <a:lstStyle/>
        <a:p>
          <a:endParaRPr lang="en-IN"/>
        </a:p>
      </dgm:t>
    </dgm:pt>
    <dgm:pt modelId="{7FD8B0D3-73C8-4845-A33B-73578ED5D2EA}">
      <dgm:prSet/>
      <dgm:spPr/>
      <dgm:t>
        <a:bodyPr/>
        <a:lstStyle/>
        <a:p>
          <a:r>
            <a:rPr lang="en-US" b="1" dirty="0"/>
            <a:t>3. Gingival retraction cord </a:t>
          </a:r>
          <a:endParaRPr lang="en-IN" b="1" dirty="0"/>
        </a:p>
      </dgm:t>
    </dgm:pt>
    <dgm:pt modelId="{1C70E60B-73D5-4B4E-83A4-28E8D7DA11E5}" type="parTrans" cxnId="{6E61E864-213E-4481-951B-9E752BA1132F}">
      <dgm:prSet/>
      <dgm:spPr/>
      <dgm:t>
        <a:bodyPr/>
        <a:lstStyle/>
        <a:p>
          <a:endParaRPr lang="en-IN"/>
        </a:p>
      </dgm:t>
    </dgm:pt>
    <dgm:pt modelId="{8DD2F0F4-FCF6-4421-BD3A-EA00E469B87C}" type="sibTrans" cxnId="{6E61E864-213E-4481-951B-9E752BA1132F}">
      <dgm:prSet/>
      <dgm:spPr/>
      <dgm:t>
        <a:bodyPr/>
        <a:lstStyle/>
        <a:p>
          <a:endParaRPr lang="en-IN"/>
        </a:p>
      </dgm:t>
    </dgm:pt>
    <dgm:pt modelId="{24D96FDE-0AAB-4943-AA37-EE7EB2AB8A27}">
      <dgm:prSet/>
      <dgm:spPr/>
      <dgm:t>
        <a:bodyPr/>
        <a:lstStyle/>
        <a:p>
          <a:r>
            <a:rPr lang="en-US" b="1" dirty="0"/>
            <a:t>4. Mouth props</a:t>
          </a:r>
          <a:endParaRPr lang="en-IN" b="1" dirty="0"/>
        </a:p>
      </dgm:t>
    </dgm:pt>
    <dgm:pt modelId="{21E78607-9888-4B52-8688-915B5F3DAB41}" type="parTrans" cxnId="{75175DA2-0C07-4C7E-AAF5-E4DEE62141DB}">
      <dgm:prSet/>
      <dgm:spPr/>
      <dgm:t>
        <a:bodyPr/>
        <a:lstStyle/>
        <a:p>
          <a:endParaRPr lang="en-IN"/>
        </a:p>
      </dgm:t>
    </dgm:pt>
    <dgm:pt modelId="{BEEA0623-D55C-46B4-B48D-D59835A01FC9}" type="sibTrans" cxnId="{75175DA2-0C07-4C7E-AAF5-E4DEE62141DB}">
      <dgm:prSet/>
      <dgm:spPr/>
      <dgm:t>
        <a:bodyPr/>
        <a:lstStyle/>
        <a:p>
          <a:endParaRPr lang="en-IN"/>
        </a:p>
      </dgm:t>
    </dgm:pt>
    <dgm:pt modelId="{B00E5743-2006-4795-976A-26792E803B62}">
      <dgm:prSet/>
      <dgm:spPr/>
      <dgm:t>
        <a:bodyPr/>
        <a:lstStyle/>
        <a:p>
          <a:r>
            <a:rPr lang="en-US" b="1" dirty="0"/>
            <a:t>5. Rubber dam</a:t>
          </a:r>
          <a:endParaRPr lang="en-IN" b="1" dirty="0"/>
        </a:p>
      </dgm:t>
    </dgm:pt>
    <dgm:pt modelId="{BE11BE61-CC40-460C-9439-75DF9AD17830}" type="parTrans" cxnId="{AC17D20C-324B-41E4-92E5-B3D665B46D61}">
      <dgm:prSet/>
      <dgm:spPr/>
      <dgm:t>
        <a:bodyPr/>
        <a:lstStyle/>
        <a:p>
          <a:endParaRPr lang="en-IN"/>
        </a:p>
      </dgm:t>
    </dgm:pt>
    <dgm:pt modelId="{990C9CF6-87C9-4D50-BA2F-0DBB807E8103}" type="sibTrans" cxnId="{AC17D20C-324B-41E4-92E5-B3D665B46D61}">
      <dgm:prSet/>
      <dgm:spPr/>
      <dgm:t>
        <a:bodyPr/>
        <a:lstStyle/>
        <a:p>
          <a:endParaRPr lang="en-IN"/>
        </a:p>
      </dgm:t>
    </dgm:pt>
    <dgm:pt modelId="{44E9A519-44AC-4BF1-A425-BB2CFDC479FE}" type="pres">
      <dgm:prSet presAssocID="{745A155C-D164-4432-88D9-99F39202225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IN"/>
        </a:p>
      </dgm:t>
    </dgm:pt>
    <dgm:pt modelId="{97EF581F-C3EC-4C8D-8CE2-2A15405E28B1}" type="pres">
      <dgm:prSet presAssocID="{745A155C-D164-4432-88D9-99F392022254}" presName="pyramid" presStyleLbl="node1" presStyleIdx="0" presStyleCnt="1"/>
      <dgm:spPr/>
    </dgm:pt>
    <dgm:pt modelId="{C3743F0E-8C3E-40BE-B39B-A875677FA7F6}" type="pres">
      <dgm:prSet presAssocID="{745A155C-D164-4432-88D9-99F392022254}" presName="theList" presStyleCnt="0"/>
      <dgm:spPr/>
    </dgm:pt>
    <dgm:pt modelId="{9A3D68D5-8815-4AC1-8316-EF8D2B31F665}" type="pres">
      <dgm:prSet presAssocID="{8FE19F98-79E8-4BA3-BA2D-2CB70D1AD874}" presName="aNode" presStyleLbl="fgAcc1" presStyleIdx="0" presStyleCnt="6" custFlipVert="0" custScaleY="225102" custLinFactX="-39540" custLinFactY="165866" custLinFactNeighborX="-100000" custLinFactNeighborY="2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F033449-CA9A-4316-A8E0-E734739D5484}" type="pres">
      <dgm:prSet presAssocID="{8FE19F98-79E8-4BA3-BA2D-2CB70D1AD874}" presName="aSpace" presStyleCnt="0"/>
      <dgm:spPr/>
    </dgm:pt>
    <dgm:pt modelId="{C967B5DA-A1D7-47F1-A86E-C42DCF895D53}" type="pres">
      <dgm:prSet presAssocID="{01A207D1-F053-4C37-8754-ACDE2EFB7440}" presName="aNode" presStyleLbl="fgAcc1" presStyleIdx="1" presStyleCnt="6" custScaleY="142571" custLinFactY="-54258" custLinFactNeighborX="-1981" custLinFactNeighborY="-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4E247E4-B8D5-4402-ACED-04BCA1C7FAD8}" type="pres">
      <dgm:prSet presAssocID="{01A207D1-F053-4C37-8754-ACDE2EFB7440}" presName="aSpace" presStyleCnt="0"/>
      <dgm:spPr/>
    </dgm:pt>
    <dgm:pt modelId="{51B584B2-FB07-4C24-8015-FA703BDEBE3B}" type="pres">
      <dgm:prSet presAssocID="{5C8A4056-EC45-4D12-827C-E469C2E745DA}" presName="aNode" presStyleLbl="fgAcc1" presStyleIdx="2" presStyleCnt="6" custScaleY="146443" custLinFactY="-12047" custLinFactNeighborY="-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5452A07-4384-4358-B06B-305249C69F9E}" type="pres">
      <dgm:prSet presAssocID="{5C8A4056-EC45-4D12-827C-E469C2E745DA}" presName="aSpace" presStyleCnt="0"/>
      <dgm:spPr/>
    </dgm:pt>
    <dgm:pt modelId="{1FE5649E-06AF-4FA0-9203-5C3E0F8D453D}" type="pres">
      <dgm:prSet presAssocID="{7FD8B0D3-73C8-4845-A33B-73578ED5D2EA}" presName="aNode" presStyleLbl="fgAcc1" presStyleIdx="3" presStyleCnt="6" custLinFactY="-3864" custLinFactNeighborY="-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A2B38B0-CF34-40E5-ADC5-ED906816BDC4}" type="pres">
      <dgm:prSet presAssocID="{7FD8B0D3-73C8-4845-A33B-73578ED5D2EA}" presName="aSpace" presStyleCnt="0"/>
      <dgm:spPr/>
    </dgm:pt>
    <dgm:pt modelId="{B1CC55F2-5627-4985-A56B-B23087F6F137}" type="pres">
      <dgm:prSet presAssocID="{24D96FDE-0AAB-4943-AA37-EE7EB2AB8A27}" presName="aNode" presStyleLbl="fgAcc1" presStyleIdx="4" presStyleCnt="6" custLinFactNeighborY="-6545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18D7864-C61B-4D7B-90C1-7CE07870E463}" type="pres">
      <dgm:prSet presAssocID="{24D96FDE-0AAB-4943-AA37-EE7EB2AB8A27}" presName="aSpace" presStyleCnt="0"/>
      <dgm:spPr/>
    </dgm:pt>
    <dgm:pt modelId="{85EA888C-A929-48ED-A0D3-85E314C2B54E}" type="pres">
      <dgm:prSet presAssocID="{B00E5743-2006-4795-976A-26792E803B62}" presName="aNode" presStyleLbl="fgAcc1" presStyleIdx="5" presStyleCnt="6" custLinFactY="1819" custLinFactNeighborY="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1B70D89-9B40-4091-9EAE-39A3AF347A51}" type="pres">
      <dgm:prSet presAssocID="{B00E5743-2006-4795-976A-26792E803B62}" presName="aSpace" presStyleCnt="0"/>
      <dgm:spPr/>
    </dgm:pt>
  </dgm:ptLst>
  <dgm:cxnLst>
    <dgm:cxn modelId="{4D13F3B5-4F8F-48FF-BC7B-1FD53AEF6124}" type="presOf" srcId="{01A207D1-F053-4C37-8754-ACDE2EFB7440}" destId="{C967B5DA-A1D7-47F1-A86E-C42DCF895D53}" srcOrd="0" destOrd="0" presId="urn:microsoft.com/office/officeart/2005/8/layout/pyramid2"/>
    <dgm:cxn modelId="{CC84328C-7CEC-4CFA-8216-36B6A5037D36}" srcId="{745A155C-D164-4432-88D9-99F392022254}" destId="{5C8A4056-EC45-4D12-827C-E469C2E745DA}" srcOrd="2" destOrd="0" parTransId="{9DA9622F-E53C-4A82-8DB7-8C924402DF3B}" sibTransId="{783297C5-6C8F-4484-B71D-1F2FB055B599}"/>
    <dgm:cxn modelId="{C0CE8D65-72B4-41B5-BDCC-61F0B3A90712}" type="presOf" srcId="{7FD8B0D3-73C8-4845-A33B-73578ED5D2EA}" destId="{1FE5649E-06AF-4FA0-9203-5C3E0F8D453D}" srcOrd="0" destOrd="0" presId="urn:microsoft.com/office/officeart/2005/8/layout/pyramid2"/>
    <dgm:cxn modelId="{75175DA2-0C07-4C7E-AAF5-E4DEE62141DB}" srcId="{745A155C-D164-4432-88D9-99F392022254}" destId="{24D96FDE-0AAB-4943-AA37-EE7EB2AB8A27}" srcOrd="4" destOrd="0" parTransId="{21E78607-9888-4B52-8688-915B5F3DAB41}" sibTransId="{BEEA0623-D55C-46B4-B48D-D59835A01FC9}"/>
    <dgm:cxn modelId="{78086B54-DFFA-46AB-8D1F-89EB64149F2E}" srcId="{745A155C-D164-4432-88D9-99F392022254}" destId="{01A207D1-F053-4C37-8754-ACDE2EFB7440}" srcOrd="1" destOrd="0" parTransId="{F1EB0B4E-9B70-4AD5-B657-E03A1982C63E}" sibTransId="{7259B9EC-44AE-4939-97E6-76CF31E040D5}"/>
    <dgm:cxn modelId="{6E61E864-213E-4481-951B-9E752BA1132F}" srcId="{745A155C-D164-4432-88D9-99F392022254}" destId="{7FD8B0D3-73C8-4845-A33B-73578ED5D2EA}" srcOrd="3" destOrd="0" parTransId="{1C70E60B-73D5-4B4E-83A4-28E8D7DA11E5}" sibTransId="{8DD2F0F4-FCF6-4421-BD3A-EA00E469B87C}"/>
    <dgm:cxn modelId="{40F59382-9235-44FD-8DBC-C72ED909EED5}" type="presOf" srcId="{B00E5743-2006-4795-976A-26792E803B62}" destId="{85EA888C-A929-48ED-A0D3-85E314C2B54E}" srcOrd="0" destOrd="0" presId="urn:microsoft.com/office/officeart/2005/8/layout/pyramid2"/>
    <dgm:cxn modelId="{F99F419B-9D1C-4738-A657-A2B42E615494}" type="presOf" srcId="{24D96FDE-0AAB-4943-AA37-EE7EB2AB8A27}" destId="{B1CC55F2-5627-4985-A56B-B23087F6F137}" srcOrd="0" destOrd="0" presId="urn:microsoft.com/office/officeart/2005/8/layout/pyramid2"/>
    <dgm:cxn modelId="{E8750FA7-BD7F-4A57-878A-396A5E7D7C6A}" type="presOf" srcId="{5C8A4056-EC45-4D12-827C-E469C2E745DA}" destId="{51B584B2-FB07-4C24-8015-FA703BDEBE3B}" srcOrd="0" destOrd="0" presId="urn:microsoft.com/office/officeart/2005/8/layout/pyramid2"/>
    <dgm:cxn modelId="{AC17D20C-324B-41E4-92E5-B3D665B46D61}" srcId="{745A155C-D164-4432-88D9-99F392022254}" destId="{B00E5743-2006-4795-976A-26792E803B62}" srcOrd="5" destOrd="0" parTransId="{BE11BE61-CC40-460C-9439-75DF9AD17830}" sibTransId="{990C9CF6-87C9-4D50-BA2F-0DBB807E8103}"/>
    <dgm:cxn modelId="{FD577AA9-28D2-43A9-9F46-55FB9AD73D0A}" srcId="{745A155C-D164-4432-88D9-99F392022254}" destId="{8FE19F98-79E8-4BA3-BA2D-2CB70D1AD874}" srcOrd="0" destOrd="0" parTransId="{4727ADB4-6FD8-4D17-9CE7-8EE58C0B2623}" sibTransId="{E60FE23D-6068-4AD4-AEA8-C285535938D6}"/>
    <dgm:cxn modelId="{D69BB580-A139-4170-A406-B2C052869B98}" type="presOf" srcId="{8FE19F98-79E8-4BA3-BA2D-2CB70D1AD874}" destId="{9A3D68D5-8815-4AC1-8316-EF8D2B31F665}" srcOrd="0" destOrd="0" presId="urn:microsoft.com/office/officeart/2005/8/layout/pyramid2"/>
    <dgm:cxn modelId="{83826903-F9F2-4221-A6B9-C8F864CEA029}" type="presOf" srcId="{745A155C-D164-4432-88D9-99F392022254}" destId="{44E9A519-44AC-4BF1-A425-BB2CFDC479FE}" srcOrd="0" destOrd="0" presId="urn:microsoft.com/office/officeart/2005/8/layout/pyramid2"/>
    <dgm:cxn modelId="{9B995137-1B67-4A31-A855-941EDCFCCA42}" type="presParOf" srcId="{44E9A519-44AC-4BF1-A425-BB2CFDC479FE}" destId="{97EF581F-C3EC-4C8D-8CE2-2A15405E28B1}" srcOrd="0" destOrd="0" presId="urn:microsoft.com/office/officeart/2005/8/layout/pyramid2"/>
    <dgm:cxn modelId="{7A094390-9D7F-4352-9E33-DAA08358AD42}" type="presParOf" srcId="{44E9A519-44AC-4BF1-A425-BB2CFDC479FE}" destId="{C3743F0E-8C3E-40BE-B39B-A875677FA7F6}" srcOrd="1" destOrd="0" presId="urn:microsoft.com/office/officeart/2005/8/layout/pyramid2"/>
    <dgm:cxn modelId="{2010E6EE-B660-48C9-8B4B-7EFC4E6E7F29}" type="presParOf" srcId="{C3743F0E-8C3E-40BE-B39B-A875677FA7F6}" destId="{9A3D68D5-8815-4AC1-8316-EF8D2B31F665}" srcOrd="0" destOrd="0" presId="urn:microsoft.com/office/officeart/2005/8/layout/pyramid2"/>
    <dgm:cxn modelId="{4B5AA9F8-15B5-4E6A-B279-8C0E0BAA2DA1}" type="presParOf" srcId="{C3743F0E-8C3E-40BE-B39B-A875677FA7F6}" destId="{0F033449-CA9A-4316-A8E0-E734739D5484}" srcOrd="1" destOrd="0" presId="urn:microsoft.com/office/officeart/2005/8/layout/pyramid2"/>
    <dgm:cxn modelId="{DE6144DA-FA86-48C9-BF1F-9FD692A450FE}" type="presParOf" srcId="{C3743F0E-8C3E-40BE-B39B-A875677FA7F6}" destId="{C967B5DA-A1D7-47F1-A86E-C42DCF895D53}" srcOrd="2" destOrd="0" presId="urn:microsoft.com/office/officeart/2005/8/layout/pyramid2"/>
    <dgm:cxn modelId="{1F09BCBA-5227-443B-88C0-B25E47E776DF}" type="presParOf" srcId="{C3743F0E-8C3E-40BE-B39B-A875677FA7F6}" destId="{94E247E4-B8D5-4402-ACED-04BCA1C7FAD8}" srcOrd="3" destOrd="0" presId="urn:microsoft.com/office/officeart/2005/8/layout/pyramid2"/>
    <dgm:cxn modelId="{D6E31A0A-6AF5-4FE3-8B8A-1C10BDD07B02}" type="presParOf" srcId="{C3743F0E-8C3E-40BE-B39B-A875677FA7F6}" destId="{51B584B2-FB07-4C24-8015-FA703BDEBE3B}" srcOrd="4" destOrd="0" presId="urn:microsoft.com/office/officeart/2005/8/layout/pyramid2"/>
    <dgm:cxn modelId="{A3D14441-52B4-4427-ACFC-19F17415BE14}" type="presParOf" srcId="{C3743F0E-8C3E-40BE-B39B-A875677FA7F6}" destId="{55452A07-4384-4358-B06B-305249C69F9E}" srcOrd="5" destOrd="0" presId="urn:microsoft.com/office/officeart/2005/8/layout/pyramid2"/>
    <dgm:cxn modelId="{2C89ACDE-2465-4289-B3E1-4309EACD2B4D}" type="presParOf" srcId="{C3743F0E-8C3E-40BE-B39B-A875677FA7F6}" destId="{1FE5649E-06AF-4FA0-9203-5C3E0F8D453D}" srcOrd="6" destOrd="0" presId="urn:microsoft.com/office/officeart/2005/8/layout/pyramid2"/>
    <dgm:cxn modelId="{CAFCDA4D-514D-4FB1-B45F-AB54635D6FD7}" type="presParOf" srcId="{C3743F0E-8C3E-40BE-B39B-A875677FA7F6}" destId="{3A2B38B0-CF34-40E5-ADC5-ED906816BDC4}" srcOrd="7" destOrd="0" presId="urn:microsoft.com/office/officeart/2005/8/layout/pyramid2"/>
    <dgm:cxn modelId="{80C6BD9C-23D0-45B6-80CF-197502289758}" type="presParOf" srcId="{C3743F0E-8C3E-40BE-B39B-A875677FA7F6}" destId="{B1CC55F2-5627-4985-A56B-B23087F6F137}" srcOrd="8" destOrd="0" presId="urn:microsoft.com/office/officeart/2005/8/layout/pyramid2"/>
    <dgm:cxn modelId="{4DF41E92-8CB4-4450-9019-9C674A94FA14}" type="presParOf" srcId="{C3743F0E-8C3E-40BE-B39B-A875677FA7F6}" destId="{218D7864-C61B-4D7B-90C1-7CE07870E463}" srcOrd="9" destOrd="0" presId="urn:microsoft.com/office/officeart/2005/8/layout/pyramid2"/>
    <dgm:cxn modelId="{48C4B697-7FC2-4756-A30A-27B732708F87}" type="presParOf" srcId="{C3743F0E-8C3E-40BE-B39B-A875677FA7F6}" destId="{85EA888C-A929-48ED-A0D3-85E314C2B54E}" srcOrd="10" destOrd="0" presId="urn:microsoft.com/office/officeart/2005/8/layout/pyramid2"/>
    <dgm:cxn modelId="{A2E2C7D5-039E-464D-BA6E-E1455A3AAF33}" type="presParOf" srcId="{C3743F0E-8C3E-40BE-B39B-A875677FA7F6}" destId="{F1B70D89-9B40-4091-9EAE-39A3AF347A51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87DF26-19D4-4629-BF67-6B8233B1DA3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98FD818E-ACF5-458E-9232-DD3F57C7BBED}">
      <dgm:prSet custT="1"/>
      <dgm:spPr/>
      <dgm:t>
        <a:bodyPr/>
        <a:lstStyle/>
        <a:p>
          <a:r>
            <a:rPr lang="en-US" sz="2400" b="1" u="sng" dirty="0"/>
            <a:t>B) Indirect methods </a:t>
          </a:r>
          <a:endParaRPr lang="en-IN" sz="2400" b="1" u="sng" dirty="0"/>
        </a:p>
      </dgm:t>
    </dgm:pt>
    <dgm:pt modelId="{77F588C9-592D-4F23-AD65-73F04D8C2C04}" type="parTrans" cxnId="{0A4A1B0F-ACCD-4457-9CE6-9925D840DD7C}">
      <dgm:prSet/>
      <dgm:spPr/>
      <dgm:t>
        <a:bodyPr/>
        <a:lstStyle/>
        <a:p>
          <a:endParaRPr lang="en-IN"/>
        </a:p>
      </dgm:t>
    </dgm:pt>
    <dgm:pt modelId="{FE35EC35-34F5-4463-888E-283EECDB6923}" type="sibTrans" cxnId="{0A4A1B0F-ACCD-4457-9CE6-9925D840DD7C}">
      <dgm:prSet/>
      <dgm:spPr/>
      <dgm:t>
        <a:bodyPr/>
        <a:lstStyle/>
        <a:p>
          <a:endParaRPr lang="en-IN"/>
        </a:p>
      </dgm:t>
    </dgm:pt>
    <dgm:pt modelId="{AB675C1D-C84C-4D7B-AAF0-7E0A1541EBDA}">
      <dgm:prSet custT="1"/>
      <dgm:spPr/>
      <dgm:t>
        <a:bodyPr/>
        <a:lstStyle/>
        <a:p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1. Comfortable position of the patient and relaxed surrounding </a:t>
          </a:r>
          <a:endParaRPr lang="en-IN" sz="1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C813D6-30C3-4894-B647-5E6EDD6311D2}" type="parTrans" cxnId="{349671BB-9A77-443F-96E6-EB9EE7A26237}">
      <dgm:prSet/>
      <dgm:spPr/>
      <dgm:t>
        <a:bodyPr/>
        <a:lstStyle/>
        <a:p>
          <a:endParaRPr lang="en-IN"/>
        </a:p>
      </dgm:t>
    </dgm:pt>
    <dgm:pt modelId="{701F8E42-FFBE-4510-885C-FE30DD32A00A}" type="sibTrans" cxnId="{349671BB-9A77-443F-96E6-EB9EE7A26237}">
      <dgm:prSet/>
      <dgm:spPr/>
      <dgm:t>
        <a:bodyPr/>
        <a:lstStyle/>
        <a:p>
          <a:endParaRPr lang="en-IN"/>
        </a:p>
      </dgm:t>
    </dgm:pt>
    <dgm:pt modelId="{A43FF207-BC19-46AC-8665-10B8E6FC5FE7}">
      <dgm:prSet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2. Local </a:t>
          </a:r>
          <a:r>
            <a:rPr lang="en-US" sz="2000" b="1" dirty="0" err="1">
              <a:latin typeface="Arial" panose="020B0604020202020204" pitchFamily="34" charset="0"/>
              <a:cs typeface="Arial" panose="020B0604020202020204" pitchFamily="34" charset="0"/>
            </a:rPr>
            <a:t>anaesthesia</a:t>
          </a:r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IN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2F7257-6E21-48EC-AF50-C14C9E04076A}" type="parTrans" cxnId="{AF5CC2AE-C504-4005-B56D-CE2792346CD5}">
      <dgm:prSet/>
      <dgm:spPr/>
      <dgm:t>
        <a:bodyPr/>
        <a:lstStyle/>
        <a:p>
          <a:endParaRPr lang="en-IN"/>
        </a:p>
      </dgm:t>
    </dgm:pt>
    <dgm:pt modelId="{592C497B-8EFD-4928-9BFE-B4B948EF1462}" type="sibTrans" cxnId="{AF5CC2AE-C504-4005-B56D-CE2792346CD5}">
      <dgm:prSet/>
      <dgm:spPr/>
      <dgm:t>
        <a:bodyPr/>
        <a:lstStyle/>
        <a:p>
          <a:endParaRPr lang="en-IN"/>
        </a:p>
      </dgm:t>
    </dgm:pt>
    <dgm:pt modelId="{AB9ED8BE-6F1B-4954-A8F3-753E10EA3F58}">
      <dgm:prSet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3. Drugs : Anti - </a:t>
          </a:r>
          <a:r>
            <a:rPr lang="en-US" sz="2000" b="1" dirty="0" err="1">
              <a:latin typeface="Arial" panose="020B0604020202020204" pitchFamily="34" charset="0"/>
              <a:cs typeface="Arial" panose="020B0604020202020204" pitchFamily="34" charset="0"/>
            </a:rPr>
            <a:t>sialogogues</a:t>
          </a:r>
          <a:endParaRPr lang="en-IN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279C6B-A979-4986-99AC-E1026CDA7803}" type="parTrans" cxnId="{D6A6C89D-8D8E-4E94-A819-074F61C00E7D}">
      <dgm:prSet/>
      <dgm:spPr/>
      <dgm:t>
        <a:bodyPr/>
        <a:lstStyle/>
        <a:p>
          <a:endParaRPr lang="en-IN"/>
        </a:p>
      </dgm:t>
    </dgm:pt>
    <dgm:pt modelId="{4EF4DCE0-BAE2-4147-AF79-33B2585B97C6}" type="sibTrans" cxnId="{D6A6C89D-8D8E-4E94-A819-074F61C00E7D}">
      <dgm:prSet/>
      <dgm:spPr/>
      <dgm:t>
        <a:bodyPr/>
        <a:lstStyle/>
        <a:p>
          <a:endParaRPr lang="en-IN"/>
        </a:p>
      </dgm:t>
    </dgm:pt>
    <dgm:pt modelId="{2F4278C1-1E8D-4D99-B47E-7A7D8B7C8D07}">
      <dgm:prSet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Anti – anxiety drugs </a:t>
          </a:r>
          <a:endParaRPr lang="en-IN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A0F6E8-F4B0-461A-9007-6456D3BBE0B7}" type="parTrans" cxnId="{086FA3D8-9BB9-427D-809A-A4C0293AB278}">
      <dgm:prSet/>
      <dgm:spPr/>
      <dgm:t>
        <a:bodyPr/>
        <a:lstStyle/>
        <a:p>
          <a:endParaRPr lang="en-IN"/>
        </a:p>
      </dgm:t>
    </dgm:pt>
    <dgm:pt modelId="{B818B90F-A3BD-401D-BAE1-4AED264828D4}" type="sibTrans" cxnId="{086FA3D8-9BB9-427D-809A-A4C0293AB278}">
      <dgm:prSet/>
      <dgm:spPr/>
      <dgm:t>
        <a:bodyPr/>
        <a:lstStyle/>
        <a:p>
          <a:endParaRPr lang="en-IN"/>
        </a:p>
      </dgm:t>
    </dgm:pt>
    <dgm:pt modelId="{8AF88017-2283-4B95-B8CA-8B6F884D219C}">
      <dgm:prSet custT="1"/>
      <dgm:spPr/>
      <dgm:t>
        <a:bodyPr/>
        <a:lstStyle/>
        <a:p>
          <a:r>
            <a:rPr lang="en-US" sz="2000" b="1" dirty="0">
              <a:latin typeface="Arial" panose="020B0604020202020204" pitchFamily="34" charset="0"/>
              <a:cs typeface="Arial" panose="020B0604020202020204" pitchFamily="34" charset="0"/>
            </a:rPr>
            <a:t>Muscle relaxants</a:t>
          </a:r>
          <a:endParaRPr lang="en-IN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5C4CDC-3FC1-49C7-A2CB-1D79510A4365}" type="parTrans" cxnId="{86A57CF8-ADDF-4B73-AC0E-3BDCF3351EEA}">
      <dgm:prSet/>
      <dgm:spPr/>
      <dgm:t>
        <a:bodyPr/>
        <a:lstStyle/>
        <a:p>
          <a:endParaRPr lang="en-IN"/>
        </a:p>
      </dgm:t>
    </dgm:pt>
    <dgm:pt modelId="{94A24B80-6115-4960-B0E9-11BB0FE097BB}" type="sibTrans" cxnId="{86A57CF8-ADDF-4B73-AC0E-3BDCF3351EEA}">
      <dgm:prSet/>
      <dgm:spPr/>
      <dgm:t>
        <a:bodyPr/>
        <a:lstStyle/>
        <a:p>
          <a:endParaRPr lang="en-IN"/>
        </a:p>
      </dgm:t>
    </dgm:pt>
    <dgm:pt modelId="{14124078-6EAF-4EB0-BAF1-4F2E864E3450}" type="pres">
      <dgm:prSet presAssocID="{D587DF26-19D4-4629-BF67-6B8233B1DA3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IN"/>
        </a:p>
      </dgm:t>
    </dgm:pt>
    <dgm:pt modelId="{996C6C6D-A5DC-4DBB-9827-31050FF57AB4}" type="pres">
      <dgm:prSet presAssocID="{D587DF26-19D4-4629-BF67-6B8233B1DA31}" presName="pyramid" presStyleLbl="node1" presStyleIdx="0" presStyleCnt="1" custLinFactNeighborX="2883" custLinFactNeighborY="-1062"/>
      <dgm:spPr/>
    </dgm:pt>
    <dgm:pt modelId="{D577E06C-2FC7-48A4-9FDF-F573127E26DA}" type="pres">
      <dgm:prSet presAssocID="{D587DF26-19D4-4629-BF67-6B8233B1DA31}" presName="theList" presStyleCnt="0"/>
      <dgm:spPr/>
    </dgm:pt>
    <dgm:pt modelId="{AA4A3DF6-05D5-475A-BB55-6FDAB4957712}" type="pres">
      <dgm:prSet presAssocID="{98FD818E-ACF5-458E-9232-DD3F57C7BBED}" presName="aNode" presStyleLbl="fgAcc1" presStyleIdx="0" presStyleCnt="6" custScaleX="84940" custScaleY="467035" custLinFactX="-28476" custLinFactY="587781" custLinFactNeighborX="-100000" custLinFactNeighborY="6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879F40E-2000-432B-A4A1-B1E8C708C9F1}" type="pres">
      <dgm:prSet presAssocID="{98FD818E-ACF5-458E-9232-DD3F57C7BBED}" presName="aSpace" presStyleCnt="0"/>
      <dgm:spPr/>
    </dgm:pt>
    <dgm:pt modelId="{9D21541A-6DA9-419B-820B-C405F401186F}" type="pres">
      <dgm:prSet presAssocID="{AB675C1D-C84C-4D7B-AAF0-7E0A1541EBDA}" presName="aNode" presStyleLbl="fgAcc1" presStyleIdx="1" presStyleCnt="6" custScaleY="410741" custLinFactY="-172460" custLinFactNeighborY="-2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BBB740B-608E-4B81-AF8F-CD34EFE5A729}" type="pres">
      <dgm:prSet presAssocID="{AB675C1D-C84C-4D7B-AAF0-7E0A1541EBDA}" presName="aSpace" presStyleCnt="0"/>
      <dgm:spPr/>
    </dgm:pt>
    <dgm:pt modelId="{B3EBF13A-96D9-4FAB-B29F-66A5D409174B}" type="pres">
      <dgm:prSet presAssocID="{A43FF207-BC19-46AC-8665-10B8E6FC5FE7}" presName="aNode" presStyleLbl="fgAcc1" presStyleIdx="2" presStyleCnt="6" custScaleY="280121" custLinFactY="-149336" custLinFactNeighborX="-1400" custLinFactNeighborY="-2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90F6938-9944-4BA0-82E5-143797F6F287}" type="pres">
      <dgm:prSet presAssocID="{A43FF207-BC19-46AC-8665-10B8E6FC5FE7}" presName="aSpace" presStyleCnt="0"/>
      <dgm:spPr/>
    </dgm:pt>
    <dgm:pt modelId="{0322550E-778E-44EE-9FDE-BF95FE63311F}" type="pres">
      <dgm:prSet presAssocID="{AB9ED8BE-6F1B-4954-A8F3-753E10EA3F58}" presName="aNode" presStyleLbl="fgAcc1" presStyleIdx="3" presStyleCnt="6" custScaleY="346381" custLinFactY="-105620" custLinFactNeighborX="-700" custLinFactNeighborY="-2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841DB22-4099-4F2C-8F79-64297179645A}" type="pres">
      <dgm:prSet presAssocID="{AB9ED8BE-6F1B-4954-A8F3-753E10EA3F58}" presName="aSpace" presStyleCnt="0"/>
      <dgm:spPr/>
    </dgm:pt>
    <dgm:pt modelId="{D52526FD-AF0F-40E5-8A58-6EC901EBC084}" type="pres">
      <dgm:prSet presAssocID="{2F4278C1-1E8D-4D99-B47E-7A7D8B7C8D07}" presName="aNode" presStyleLbl="fgAcc1" presStyleIdx="4" presStyleCnt="6" custScaleY="296439" custLinFactY="-73231" custLinFactNeighborY="-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03C1298-C5AD-42F5-B634-148AC9166E1A}" type="pres">
      <dgm:prSet presAssocID="{2F4278C1-1E8D-4D99-B47E-7A7D8B7C8D07}" presName="aSpace" presStyleCnt="0"/>
      <dgm:spPr/>
    </dgm:pt>
    <dgm:pt modelId="{0B6D73AD-33AB-42B0-98B8-1D34115109BA}" type="pres">
      <dgm:prSet presAssocID="{8AF88017-2283-4B95-B8CA-8B6F884D219C}" presName="aNode" presStyleLbl="fgAcc1" presStyleIdx="5" presStyleCnt="6" custScaleY="328990" custLinFactY="-57061" custLinFactNeighborX="467" custLinFactNeighborY="-1000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C518A19-5D96-40C0-8508-431BC0A78BA8}" type="pres">
      <dgm:prSet presAssocID="{8AF88017-2283-4B95-B8CA-8B6F884D219C}" presName="aSpace" presStyleCnt="0"/>
      <dgm:spPr/>
    </dgm:pt>
  </dgm:ptLst>
  <dgm:cxnLst>
    <dgm:cxn modelId="{D6A6C89D-8D8E-4E94-A819-074F61C00E7D}" srcId="{D587DF26-19D4-4629-BF67-6B8233B1DA31}" destId="{AB9ED8BE-6F1B-4954-A8F3-753E10EA3F58}" srcOrd="3" destOrd="0" parTransId="{51279C6B-A979-4986-99AC-E1026CDA7803}" sibTransId="{4EF4DCE0-BAE2-4147-AF79-33B2585B97C6}"/>
    <dgm:cxn modelId="{86A57CF8-ADDF-4B73-AC0E-3BDCF3351EEA}" srcId="{D587DF26-19D4-4629-BF67-6B8233B1DA31}" destId="{8AF88017-2283-4B95-B8CA-8B6F884D219C}" srcOrd="5" destOrd="0" parTransId="{985C4CDC-3FC1-49C7-A2CB-1D79510A4365}" sibTransId="{94A24B80-6115-4960-B0E9-11BB0FE097BB}"/>
    <dgm:cxn modelId="{16BD6C85-7AE9-41B2-86C6-38B846A8C85F}" type="presOf" srcId="{8AF88017-2283-4B95-B8CA-8B6F884D219C}" destId="{0B6D73AD-33AB-42B0-98B8-1D34115109BA}" srcOrd="0" destOrd="0" presId="urn:microsoft.com/office/officeart/2005/8/layout/pyramid2"/>
    <dgm:cxn modelId="{AF5CC2AE-C504-4005-B56D-CE2792346CD5}" srcId="{D587DF26-19D4-4629-BF67-6B8233B1DA31}" destId="{A43FF207-BC19-46AC-8665-10B8E6FC5FE7}" srcOrd="2" destOrd="0" parTransId="{332F7257-6E21-48EC-AF50-C14C9E04076A}" sibTransId="{592C497B-8EFD-4928-9BFE-B4B948EF1462}"/>
    <dgm:cxn modelId="{05E5F128-0E1F-4614-A8B3-747900192F9D}" type="presOf" srcId="{A43FF207-BC19-46AC-8665-10B8E6FC5FE7}" destId="{B3EBF13A-96D9-4FAB-B29F-66A5D409174B}" srcOrd="0" destOrd="0" presId="urn:microsoft.com/office/officeart/2005/8/layout/pyramid2"/>
    <dgm:cxn modelId="{BEAF0674-2511-495C-99F8-AA2516ABFDF3}" type="presOf" srcId="{AB9ED8BE-6F1B-4954-A8F3-753E10EA3F58}" destId="{0322550E-778E-44EE-9FDE-BF95FE63311F}" srcOrd="0" destOrd="0" presId="urn:microsoft.com/office/officeart/2005/8/layout/pyramid2"/>
    <dgm:cxn modelId="{349671BB-9A77-443F-96E6-EB9EE7A26237}" srcId="{D587DF26-19D4-4629-BF67-6B8233B1DA31}" destId="{AB675C1D-C84C-4D7B-AAF0-7E0A1541EBDA}" srcOrd="1" destOrd="0" parTransId="{D1C813D6-30C3-4894-B647-5E6EDD6311D2}" sibTransId="{701F8E42-FFBE-4510-885C-FE30DD32A00A}"/>
    <dgm:cxn modelId="{5CB8FDCA-B64C-402F-AAF1-9899994CA294}" type="presOf" srcId="{2F4278C1-1E8D-4D99-B47E-7A7D8B7C8D07}" destId="{D52526FD-AF0F-40E5-8A58-6EC901EBC084}" srcOrd="0" destOrd="0" presId="urn:microsoft.com/office/officeart/2005/8/layout/pyramid2"/>
    <dgm:cxn modelId="{0A4A1B0F-ACCD-4457-9CE6-9925D840DD7C}" srcId="{D587DF26-19D4-4629-BF67-6B8233B1DA31}" destId="{98FD818E-ACF5-458E-9232-DD3F57C7BBED}" srcOrd="0" destOrd="0" parTransId="{77F588C9-592D-4F23-AD65-73F04D8C2C04}" sibTransId="{FE35EC35-34F5-4463-888E-283EECDB6923}"/>
    <dgm:cxn modelId="{28624EC4-E7C7-44A4-9D2F-69563F82BB55}" type="presOf" srcId="{AB675C1D-C84C-4D7B-AAF0-7E0A1541EBDA}" destId="{9D21541A-6DA9-419B-820B-C405F401186F}" srcOrd="0" destOrd="0" presId="urn:microsoft.com/office/officeart/2005/8/layout/pyramid2"/>
    <dgm:cxn modelId="{AD70EE21-B016-479B-A618-9531264E13FC}" type="presOf" srcId="{D587DF26-19D4-4629-BF67-6B8233B1DA31}" destId="{14124078-6EAF-4EB0-BAF1-4F2E864E3450}" srcOrd="0" destOrd="0" presId="urn:microsoft.com/office/officeart/2005/8/layout/pyramid2"/>
    <dgm:cxn modelId="{433FDA4C-A871-46E6-9807-C2E9B6F1F40C}" type="presOf" srcId="{98FD818E-ACF5-458E-9232-DD3F57C7BBED}" destId="{AA4A3DF6-05D5-475A-BB55-6FDAB4957712}" srcOrd="0" destOrd="0" presId="urn:microsoft.com/office/officeart/2005/8/layout/pyramid2"/>
    <dgm:cxn modelId="{086FA3D8-9BB9-427D-809A-A4C0293AB278}" srcId="{D587DF26-19D4-4629-BF67-6B8233B1DA31}" destId="{2F4278C1-1E8D-4D99-B47E-7A7D8B7C8D07}" srcOrd="4" destOrd="0" parTransId="{EEA0F6E8-F4B0-461A-9007-6456D3BBE0B7}" sibTransId="{B818B90F-A3BD-401D-BAE1-4AED264828D4}"/>
    <dgm:cxn modelId="{44D0C373-ED84-4752-938E-A3514F03BB92}" type="presParOf" srcId="{14124078-6EAF-4EB0-BAF1-4F2E864E3450}" destId="{996C6C6D-A5DC-4DBB-9827-31050FF57AB4}" srcOrd="0" destOrd="0" presId="urn:microsoft.com/office/officeart/2005/8/layout/pyramid2"/>
    <dgm:cxn modelId="{08D8BBD3-B5ED-4A07-BEA3-21BD9AB11EAC}" type="presParOf" srcId="{14124078-6EAF-4EB0-BAF1-4F2E864E3450}" destId="{D577E06C-2FC7-48A4-9FDF-F573127E26DA}" srcOrd="1" destOrd="0" presId="urn:microsoft.com/office/officeart/2005/8/layout/pyramid2"/>
    <dgm:cxn modelId="{E6D78326-DDBA-46A9-AFBC-1707869BC688}" type="presParOf" srcId="{D577E06C-2FC7-48A4-9FDF-F573127E26DA}" destId="{AA4A3DF6-05D5-475A-BB55-6FDAB4957712}" srcOrd="0" destOrd="0" presId="urn:microsoft.com/office/officeart/2005/8/layout/pyramid2"/>
    <dgm:cxn modelId="{8417CD8E-618D-4BE3-80DB-EC3DDF6BAD2D}" type="presParOf" srcId="{D577E06C-2FC7-48A4-9FDF-F573127E26DA}" destId="{B879F40E-2000-432B-A4A1-B1E8C708C9F1}" srcOrd="1" destOrd="0" presId="urn:microsoft.com/office/officeart/2005/8/layout/pyramid2"/>
    <dgm:cxn modelId="{7F8E4328-3742-4E9D-95E4-7BDAEA1B2A33}" type="presParOf" srcId="{D577E06C-2FC7-48A4-9FDF-F573127E26DA}" destId="{9D21541A-6DA9-419B-820B-C405F401186F}" srcOrd="2" destOrd="0" presId="urn:microsoft.com/office/officeart/2005/8/layout/pyramid2"/>
    <dgm:cxn modelId="{D5380B33-A632-44EB-902A-71CE30E8B291}" type="presParOf" srcId="{D577E06C-2FC7-48A4-9FDF-F573127E26DA}" destId="{8BBB740B-608E-4B81-AF8F-CD34EFE5A729}" srcOrd="3" destOrd="0" presId="urn:microsoft.com/office/officeart/2005/8/layout/pyramid2"/>
    <dgm:cxn modelId="{86359051-FDF4-4480-8740-1120E010DC8E}" type="presParOf" srcId="{D577E06C-2FC7-48A4-9FDF-F573127E26DA}" destId="{B3EBF13A-96D9-4FAB-B29F-66A5D409174B}" srcOrd="4" destOrd="0" presId="urn:microsoft.com/office/officeart/2005/8/layout/pyramid2"/>
    <dgm:cxn modelId="{551B8132-B283-4848-A09F-9DBD9E9293BA}" type="presParOf" srcId="{D577E06C-2FC7-48A4-9FDF-F573127E26DA}" destId="{290F6938-9944-4BA0-82E5-143797F6F287}" srcOrd="5" destOrd="0" presId="urn:microsoft.com/office/officeart/2005/8/layout/pyramid2"/>
    <dgm:cxn modelId="{778A1740-6D69-41BF-9A0E-C7B6F99E1ACA}" type="presParOf" srcId="{D577E06C-2FC7-48A4-9FDF-F573127E26DA}" destId="{0322550E-778E-44EE-9FDE-BF95FE63311F}" srcOrd="6" destOrd="0" presId="urn:microsoft.com/office/officeart/2005/8/layout/pyramid2"/>
    <dgm:cxn modelId="{1BA9A998-7A65-49C1-8429-C77009307E3D}" type="presParOf" srcId="{D577E06C-2FC7-48A4-9FDF-F573127E26DA}" destId="{1841DB22-4099-4F2C-8F79-64297179645A}" srcOrd="7" destOrd="0" presId="urn:microsoft.com/office/officeart/2005/8/layout/pyramid2"/>
    <dgm:cxn modelId="{85146A08-F0B5-4B6E-A69D-5E6610CCC7E4}" type="presParOf" srcId="{D577E06C-2FC7-48A4-9FDF-F573127E26DA}" destId="{D52526FD-AF0F-40E5-8A58-6EC901EBC084}" srcOrd="8" destOrd="0" presId="urn:microsoft.com/office/officeart/2005/8/layout/pyramid2"/>
    <dgm:cxn modelId="{8B91DDE3-BF40-4E81-AEEA-AEF1A8DE8E85}" type="presParOf" srcId="{D577E06C-2FC7-48A4-9FDF-F573127E26DA}" destId="{F03C1298-C5AD-42F5-B634-148AC9166E1A}" srcOrd="9" destOrd="0" presId="urn:microsoft.com/office/officeart/2005/8/layout/pyramid2"/>
    <dgm:cxn modelId="{32546284-7146-4C81-AFDC-BBC4A108F6AF}" type="presParOf" srcId="{D577E06C-2FC7-48A4-9FDF-F573127E26DA}" destId="{0B6D73AD-33AB-42B0-98B8-1D34115109BA}" srcOrd="10" destOrd="0" presId="urn:microsoft.com/office/officeart/2005/8/layout/pyramid2"/>
    <dgm:cxn modelId="{9037C324-A6A0-4F0C-8486-1663DDC4BF9B}" type="presParOf" srcId="{D577E06C-2FC7-48A4-9FDF-F573127E26DA}" destId="{9C518A19-5D96-40C0-8508-431BC0A78BA8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1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3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1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1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4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9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9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7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7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42" y="2467428"/>
            <a:ext cx="805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TITLE OF THE TOPIC - ISOLATION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3200" y="5715000"/>
            <a:ext cx="1139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OF CONSERVATIVE DENTISTRY AND ENDODONTICS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C91158-B9FF-4FC1-B1BD-65D89E74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Throat shield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D936DC-C58A-4D3B-83E6-1E7485ED7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gauze piece</a:t>
            </a:r>
          </a:p>
          <a:p>
            <a:r>
              <a:rPr lang="en-US" dirty="0"/>
              <a:t>which is unfolded </a:t>
            </a:r>
          </a:p>
          <a:p>
            <a:r>
              <a:rPr lang="en-US" dirty="0"/>
              <a:t> spread over tongue &amp; posterior part of mouth </a:t>
            </a:r>
          </a:p>
          <a:p>
            <a:r>
              <a:rPr lang="en-US" dirty="0"/>
              <a:t>Use:</a:t>
            </a:r>
          </a:p>
          <a:p>
            <a:r>
              <a:rPr lang="en-US" dirty="0"/>
              <a:t>If there is a danger of aspirating small objects </a:t>
            </a:r>
          </a:p>
          <a:p>
            <a:r>
              <a:rPr lang="en-US" dirty="0"/>
              <a:t> During placement of indirect restoration </a:t>
            </a:r>
          </a:p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AC0A9A3-20C5-4FB7-9473-D4D56A4E45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366" t="17488" r="4032" b="43591"/>
          <a:stretch/>
        </p:blipFill>
        <p:spPr>
          <a:xfrm>
            <a:off x="5320146" y="471056"/>
            <a:ext cx="3269673" cy="15114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25CE10F-B014-4082-9AED-3166FC5078B5}"/>
              </a:ext>
            </a:extLst>
          </p:cNvPr>
          <p:cNvSpPr txBox="1"/>
          <p:nvPr/>
        </p:nvSpPr>
        <p:spPr>
          <a:xfrm>
            <a:off x="5839326" y="2071460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THROAT SHIELD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78768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3C130B-048E-4DA1-A8C7-63EFBFB7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Mouth props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ED25FA-4533-4C7A-98AA-911C0E918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Adjuncts to restorative treatment in posterior teeth  </a:t>
            </a:r>
          </a:p>
          <a:p>
            <a:r>
              <a:rPr lang="en-US" dirty="0"/>
              <a:t>It maintains mouth opening during various procedures &amp; prevents muscle fatigue in patients</a:t>
            </a:r>
          </a:p>
          <a:p>
            <a:r>
              <a:rPr lang="en-US" dirty="0"/>
              <a:t>Ideal requirements :</a:t>
            </a:r>
          </a:p>
          <a:p>
            <a:r>
              <a:rPr lang="en-US" dirty="0"/>
              <a:t>Adaptable to all mouth adjustable when required</a:t>
            </a:r>
          </a:p>
          <a:p>
            <a:r>
              <a:rPr lang="en-US" dirty="0"/>
              <a:t> Stable once it is applied </a:t>
            </a:r>
          </a:p>
          <a:p>
            <a:r>
              <a:rPr lang="en-US"/>
              <a:t>Easily </a:t>
            </a:r>
            <a:r>
              <a:rPr lang="en-US" dirty="0"/>
              <a:t>removable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B918112-1C9C-4005-A023-CAC33657C9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638"/>
          <a:stretch/>
        </p:blipFill>
        <p:spPr>
          <a:xfrm>
            <a:off x="6875744" y="453248"/>
            <a:ext cx="3294952" cy="15794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DD6B3B9-7899-4AF2-BE3F-ABAFA0CDB9FF}"/>
              </a:ext>
            </a:extLst>
          </p:cNvPr>
          <p:cNvSpPr txBox="1"/>
          <p:nvPr/>
        </p:nvSpPr>
        <p:spPr>
          <a:xfrm>
            <a:off x="7491663" y="1958227"/>
            <a:ext cx="1794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MOUTH PROPS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38782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68E81C-6B88-44C9-9CA9-ED4B4E034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Evacuation system (High volume)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6A5B2C-B7EF-4BC7-B831-4B037DA83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tip diameter is 10mm and clears 150 ml of water /seconds </a:t>
            </a:r>
          </a:p>
          <a:p>
            <a:r>
              <a:rPr lang="en-US" dirty="0"/>
              <a:t>Preferred to remove the collected moisture and debris in the mouth because low volume saliva ejectors are slow at work and poor at clearing solids.</a:t>
            </a:r>
          </a:p>
          <a:p>
            <a:r>
              <a:rPr lang="en-US" dirty="0"/>
              <a:t>The tip usually </a:t>
            </a:r>
            <a:r>
              <a:rPr lang="en-US" dirty="0" err="1"/>
              <a:t>bevelled</a:t>
            </a:r>
            <a:r>
              <a:rPr lang="en-US" dirty="0"/>
              <a:t> and is placed intermittently in the mouth during the operative procedure. </a:t>
            </a:r>
          </a:p>
          <a:p>
            <a:r>
              <a:rPr lang="en-US" dirty="0"/>
              <a:t>The tip of the evacuator should be placed distal to the tooth being prepared &amp; it should not interfere with the operator’s access .</a:t>
            </a:r>
          </a:p>
          <a:p>
            <a:endParaRPr lang="en-US" dirty="0"/>
          </a:p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152E2BFE-3BD0-4114-B96A-5AD5D1D24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5146" y="1654926"/>
            <a:ext cx="1564105" cy="149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7753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316301-CE3A-43A8-989E-F13E447CF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volume evacuators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92C22D-7574-4578-AAB6-2CDEE0285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tip diameter is 4mm and is attached to saliva ejector </a:t>
            </a:r>
          </a:p>
          <a:p>
            <a:r>
              <a:rPr lang="en-US" dirty="0"/>
              <a:t>Low volume evacuators are basically saliva ejectors which are meant to remove the saliva that collects on the floor of the mouth</a:t>
            </a:r>
          </a:p>
          <a:p>
            <a:r>
              <a:rPr lang="en-US" dirty="0"/>
              <a:t>They may be shaped by bending with fingers and are most often used along with cotton rolls , cheek pads and rubber dam.</a:t>
            </a:r>
          </a:p>
          <a:p>
            <a:r>
              <a:rPr lang="en-US" dirty="0"/>
              <a:t>When using it along with the rubber dam, the saliva ejector can be passed through a hole punched in the rubber dam. 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F13CA78-FFA8-4B1B-ADB3-C762E08B8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0815" y="553668"/>
            <a:ext cx="2578030" cy="13756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E59E48D-2E68-4BE1-861A-44847FE69AC8}"/>
              </a:ext>
            </a:extLst>
          </p:cNvPr>
          <p:cNvSpPr txBox="1"/>
          <p:nvPr/>
        </p:nvSpPr>
        <p:spPr>
          <a:xfrm>
            <a:off x="8953785" y="1929342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SALIVA EJECTOR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74420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A8B9FD4-8DC3-49B2-8DC1-DB565988F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Svedopter</a:t>
            </a:r>
            <a:r>
              <a:rPr lang="en-US" dirty="0"/>
              <a:t> (</a:t>
            </a:r>
            <a:r>
              <a:rPr lang="en-US" dirty="0" err="1"/>
              <a:t>E.C.Moore</a:t>
            </a:r>
            <a:r>
              <a:rPr lang="en-US" dirty="0"/>
              <a:t>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BA5679-ED47-41D1-8AF6-8FB66BAF3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 saliva ejector which not only removes saliva but also protects the tongue and floor of the mouth.</a:t>
            </a:r>
          </a:p>
          <a:p>
            <a:r>
              <a:rPr lang="en-US" dirty="0"/>
              <a:t>A mirror like vertical blade is attached to the evacuator tube so that it holds the tongue away from the field of operation</a:t>
            </a:r>
          </a:p>
          <a:p>
            <a:r>
              <a:rPr lang="en-US" dirty="0"/>
              <a:t>Several sizes of vertical blades are supplied by the manufacturer</a:t>
            </a:r>
          </a:p>
          <a:p>
            <a:r>
              <a:rPr lang="en-US" dirty="0"/>
              <a:t>It is designed so that the vacuum evacuator tube passes anterior to the chin and over the incisal edges of mandibular anterior teeth and down to the floor of the mouth </a:t>
            </a:r>
          </a:p>
          <a:p>
            <a:r>
              <a:rPr lang="en-US" dirty="0"/>
              <a:t>An adjustable horizontal chin blade is attached to the evacuation tube so that it will clamp under the chin to hold the apparatus in place</a:t>
            </a:r>
          </a:p>
          <a:p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52A2FF2-00B7-4FB4-862B-7B589E9A3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1358" y="384258"/>
            <a:ext cx="2675400" cy="14707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08609AE-BFE7-45B9-B709-025FAD1D59F5}"/>
              </a:ext>
            </a:extLst>
          </p:cNvPr>
          <p:cNvSpPr txBox="1"/>
          <p:nvPr/>
        </p:nvSpPr>
        <p:spPr>
          <a:xfrm>
            <a:off x="9095874" y="175001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SVEDOPTER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5338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C7E316-3A2B-442B-A849-C293A894A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Hygoformic</a:t>
            </a:r>
            <a:r>
              <a:rPr lang="en-US" dirty="0"/>
              <a:t> saliva ejector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7020740-A11B-4945-942A-2D82D69D3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coiled saliva ejector is used in the same way as the </a:t>
            </a:r>
            <a:r>
              <a:rPr lang="en-US" dirty="0" err="1"/>
              <a:t>svedoptor</a:t>
            </a:r>
            <a:r>
              <a:rPr lang="en-US" dirty="0"/>
              <a:t> , but it does not have a reflective blade, rather it has a retracting coil</a:t>
            </a:r>
          </a:p>
          <a:p>
            <a:r>
              <a:rPr lang="en-US" dirty="0"/>
              <a:t>It must be reformed before use </a:t>
            </a:r>
          </a:p>
          <a:p>
            <a:r>
              <a:rPr lang="en-US" dirty="0"/>
              <a:t>The coil should be loose or partially uncoiled so that it extends posteriorly enough to hold the tongue away from the operating field.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3D80736-BD97-4EED-8BC9-9D2C81505C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9327" y="423148"/>
            <a:ext cx="239421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661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B6C050-1788-420B-8973-25253DAC7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Gingival retraction cord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C1EBF90-F785-4D7A-8134-5820D4044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ready made cotton or synthetic fibers woven in the form of cords .</a:t>
            </a:r>
          </a:p>
          <a:p>
            <a:r>
              <a:rPr lang="en-US" b="1" dirty="0"/>
              <a:t>TYPES</a:t>
            </a:r>
          </a:p>
          <a:p>
            <a:r>
              <a:rPr lang="en-US" dirty="0"/>
              <a:t>plain or  impregnated </a:t>
            </a:r>
          </a:p>
          <a:p>
            <a:r>
              <a:rPr lang="en-US" dirty="0"/>
              <a:t>Available in different sizes</a:t>
            </a:r>
          </a:p>
          <a:p>
            <a:r>
              <a:rPr lang="en-US" dirty="0"/>
              <a:t>The plain cords may be impregnated with chemicals before their insertion into the sulcus.</a:t>
            </a:r>
          </a:p>
          <a:p>
            <a:r>
              <a:rPr lang="en-US" dirty="0"/>
              <a:t>These cords are inserted in the gingival sulcus to keep the moisture and gingiva away from the tooth surface for certain procedures like making the impression of a cavity or sub gingival tooth preparations.</a:t>
            </a:r>
          </a:p>
          <a:p>
            <a:r>
              <a:rPr lang="en-US" dirty="0"/>
              <a:t>It shall not be used for the displacement of gingival tissues when it is swollen or inflamed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6288AAD-29F5-4A4E-B83C-9B99D1BD1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757" y="642594"/>
            <a:ext cx="279711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0726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9B45D9-6589-43A8-80D0-E68ED19AC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methods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B1DE160-DFEC-4B41-A37F-36D8F64D9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Comfortable and relaxed position of the patient:</a:t>
            </a:r>
          </a:p>
          <a:p>
            <a:r>
              <a:rPr lang="en-US" dirty="0"/>
              <a:t>The patient should be comfortably seated in the dental chair </a:t>
            </a:r>
          </a:p>
          <a:p>
            <a:r>
              <a:rPr lang="en-US" dirty="0"/>
              <a:t>Should not be tensed</a:t>
            </a:r>
          </a:p>
          <a:p>
            <a:r>
              <a:rPr lang="en-US" dirty="0"/>
              <a:t>The surroundings should also be pleasant and relaxing</a:t>
            </a:r>
          </a:p>
          <a:p>
            <a:r>
              <a:rPr lang="en-US" dirty="0"/>
              <a:t>Comforting attitude of the dental staff reduce the anxiety level of the patient and aids in reducing salivation.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774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9D586E-900B-4182-BBF8-70B6089D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</a:t>
            </a:r>
            <a:r>
              <a:rPr lang="en-US" dirty="0" err="1"/>
              <a:t>anaesthesia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127BE5B-3465-4207-9991-C8914F559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Helps in reducing the discomfort associated with the treatment </a:t>
            </a:r>
          </a:p>
          <a:p>
            <a:r>
              <a:rPr lang="en-US" b="1" dirty="0"/>
              <a:t>ADVANTAGE </a:t>
            </a:r>
          </a:p>
          <a:p>
            <a:r>
              <a:rPr lang="en-US" dirty="0"/>
              <a:t> vasoconstriction caused by the local anesthesia which help in reducing </a:t>
            </a:r>
            <a:r>
              <a:rPr lang="en-US" dirty="0" err="1"/>
              <a:t>haemorrhage</a:t>
            </a:r>
            <a:r>
              <a:rPr lang="en-US" dirty="0"/>
              <a:t> at the operating site.</a:t>
            </a:r>
          </a:p>
          <a:p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865484C-2B90-49B2-8AC8-713D0E93F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2123" y="547881"/>
            <a:ext cx="2898475" cy="146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9533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3540FF-2E0C-415E-A6F8-73AFD8807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072" y="518499"/>
            <a:ext cx="10058400" cy="1371600"/>
          </a:xfrm>
        </p:spPr>
        <p:txBody>
          <a:bodyPr/>
          <a:lstStyle/>
          <a:p>
            <a:r>
              <a:rPr lang="en-US" dirty="0"/>
              <a:t>Drugs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4534E8-260E-45C0-9DA4-A3053E0BE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791094"/>
            <a:ext cx="10058400" cy="4864139"/>
          </a:xfrm>
        </p:spPr>
        <p:txBody>
          <a:bodyPr>
            <a:normAutofit/>
          </a:bodyPr>
          <a:lstStyle/>
          <a:p>
            <a:r>
              <a:rPr lang="en-US" dirty="0"/>
              <a:t>Drugs can reduce salivation  . </a:t>
            </a:r>
          </a:p>
          <a:p>
            <a:r>
              <a:rPr lang="en-US" b="1" dirty="0"/>
              <a:t>A) Anti-</a:t>
            </a:r>
            <a:r>
              <a:rPr lang="en-US" b="1" dirty="0" err="1"/>
              <a:t>sialogogues</a:t>
            </a:r>
            <a:r>
              <a:rPr lang="en-US" b="1" dirty="0"/>
              <a:t> </a:t>
            </a:r>
          </a:p>
          <a:p>
            <a:r>
              <a:rPr lang="en-US" dirty="0"/>
              <a:t>Premedication may be indicated using an anticholinergic agent to depress salivation.</a:t>
            </a:r>
          </a:p>
          <a:p>
            <a:r>
              <a:rPr lang="en-US" dirty="0"/>
              <a:t>Atropine can be given half  an hour before the appointment , but should be avoided in patients with high ocular pressure or with cardiovascular problems.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03E8C01-016C-424E-8966-FF05504A6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997" y="574963"/>
            <a:ext cx="3364301" cy="1315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3993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609603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8995169"/>
              </p:ext>
            </p:extLst>
          </p:nvPr>
        </p:nvGraphicFramePr>
        <p:xfrm>
          <a:off x="711201" y="2612570"/>
          <a:ext cx="10232570" cy="181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65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4459236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3072669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Method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Psychomotor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Armamentarium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72974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6343" y="4743275"/>
            <a:ext cx="82876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*Subtopic of importance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**  Cognitive, Psychomotor   or Affective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# Must know , Nice to know  &amp; Desire to know </a:t>
            </a:r>
          </a:p>
          <a:p>
            <a:r>
              <a:rPr lang="en-US" sz="2000" dirty="0"/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5656" y="187876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6CF489-81B9-458A-A1C9-7B6B2FDFA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87120"/>
            <a:ext cx="10058400" cy="5267498"/>
          </a:xfrm>
        </p:spPr>
        <p:txBody>
          <a:bodyPr/>
          <a:lstStyle/>
          <a:p>
            <a:r>
              <a:rPr lang="en-US" b="1" dirty="0"/>
              <a:t>B) Anti-anxiety agents and barbiturates sedatives:</a:t>
            </a:r>
          </a:p>
          <a:p>
            <a:endParaRPr lang="en-US" b="1" dirty="0"/>
          </a:p>
          <a:p>
            <a:r>
              <a:rPr lang="en-US" dirty="0"/>
              <a:t>Premedication with these drugs is quite helpful in apprehensive patients </a:t>
            </a:r>
          </a:p>
          <a:p>
            <a:r>
              <a:rPr lang="en-US" dirty="0"/>
              <a:t>E.g. diazepam or barbiturates 24  hours before the appointment.</a:t>
            </a:r>
          </a:p>
          <a:p>
            <a:r>
              <a:rPr lang="en-US" dirty="0"/>
              <a:t>Because of psychological dependence of these drugs should be given only for short period and to selected patients</a:t>
            </a:r>
          </a:p>
          <a:p>
            <a:endParaRPr lang="en-US" b="1" dirty="0"/>
          </a:p>
          <a:p>
            <a:r>
              <a:rPr lang="en-US" b="1" dirty="0"/>
              <a:t>C) muscle relaxants :</a:t>
            </a:r>
          </a:p>
          <a:p>
            <a:r>
              <a:rPr lang="en-US" dirty="0"/>
              <a:t>May also be tried</a:t>
            </a:r>
          </a:p>
        </p:txBody>
      </p:sp>
    </p:spTree>
    <p:extLst>
      <p:ext uri="{BB962C8B-B14F-4D97-AF65-F5344CB8AC3E}">
        <p14:creationId xmlns:p14="http://schemas.microsoft.com/office/powerpoint/2010/main" xmlns="" val="984135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277813"/>
            <a:ext cx="11393714" cy="146390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EB38BB5-3024-EE0E-06FB-C6DA81F02D40}"/>
              </a:ext>
            </a:extLst>
          </p:cNvPr>
          <p:cNvSpPr txBox="1"/>
          <p:nvPr/>
        </p:nvSpPr>
        <p:spPr>
          <a:xfrm>
            <a:off x="1042697" y="2458531"/>
            <a:ext cx="609755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In dentistry, separation of a tooth or group of teeth from oral tissues and saliva by use of a dental dam, cotton rolls, or other means to improve access, visibility, and control moisture contamination while restorative or operative dental procedures are performed.</a:t>
            </a:r>
          </a:p>
        </p:txBody>
      </p:sp>
    </p:spTree>
    <p:extLst>
      <p:ext uri="{BB962C8B-B14F-4D97-AF65-F5344CB8AC3E}">
        <p14:creationId xmlns:p14="http://schemas.microsoft.com/office/powerpoint/2010/main" xmlns="" val="5569233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05BF43-6802-5F64-59E3-9090DFB74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           </a:t>
            </a:r>
            <a:r>
              <a:rPr lang="en-IN" b="1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40552F-2D9B-66F5-227C-DCE384898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</a:t>
            </a:r>
            <a:r>
              <a:rPr lang="en-IN" sz="2800" b="1" dirty="0"/>
              <a:t>) indications of isolation ?</a:t>
            </a:r>
          </a:p>
          <a:p>
            <a:r>
              <a:rPr lang="en-IN" sz="2800" b="1" dirty="0"/>
              <a:t>2) what is gingival retraction cord ?</a:t>
            </a:r>
          </a:p>
          <a:p>
            <a:r>
              <a:rPr lang="en-IN" sz="2800" b="1" dirty="0"/>
              <a:t>3) what are the direct and indirect methods of isolation ?</a:t>
            </a:r>
          </a:p>
        </p:txBody>
      </p:sp>
    </p:spTree>
    <p:extLst>
      <p:ext uri="{BB962C8B-B14F-4D97-AF65-F5344CB8AC3E}">
        <p14:creationId xmlns:p14="http://schemas.microsoft.com/office/powerpoint/2010/main" xmlns="" val="2634378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dirty="0"/>
          </a:p>
          <a:p>
            <a:r>
              <a:rPr lang="en-US" dirty="0"/>
              <a:t>Endodontics - </a:t>
            </a:r>
            <a:r>
              <a:rPr lang="en-US" dirty="0" err="1"/>
              <a:t>IngleOperative</a:t>
            </a:r>
            <a:r>
              <a:rPr lang="en-US" dirty="0"/>
              <a:t> Dentistry – modern theory and practice - </a:t>
            </a:r>
            <a:r>
              <a:rPr lang="en-US" dirty="0" err="1"/>
              <a:t>M.A.Marzouk</a:t>
            </a:r>
            <a:r>
              <a:rPr lang="en-US" dirty="0"/>
              <a:t> </a:t>
            </a:r>
          </a:p>
          <a:p>
            <a:r>
              <a:rPr lang="en-IN" dirty="0"/>
              <a:t>Art and Science of operative dentistry. Seventh Edition – </a:t>
            </a:r>
            <a:r>
              <a:rPr lang="en-IN" dirty="0" err="1"/>
              <a:t>Sturdevant’s</a:t>
            </a:r>
            <a:r>
              <a:rPr lang="en-IN" dirty="0"/>
              <a:t> </a:t>
            </a:r>
          </a:p>
          <a:p>
            <a:r>
              <a:rPr lang="en-IN" dirty="0"/>
              <a:t>Clinical operative Dentistry Principles and Practice . Second edition –</a:t>
            </a:r>
            <a:r>
              <a:rPr lang="en-IN" dirty="0" err="1"/>
              <a:t>Ramya</a:t>
            </a:r>
            <a:r>
              <a:rPr lang="en-IN" dirty="0"/>
              <a:t> Raghu</a:t>
            </a:r>
          </a:p>
          <a:p>
            <a:r>
              <a:rPr lang="fr-FR" dirty="0" err="1"/>
              <a:t>Author</a:t>
            </a:r>
            <a:r>
              <a:rPr lang="fr-FR" dirty="0"/>
              <a:t> : I . A. Ahmad. </a:t>
            </a:r>
            <a:r>
              <a:rPr lang="fr-FR" dirty="0" err="1"/>
              <a:t>Rubber</a:t>
            </a:r>
            <a:r>
              <a:rPr lang="fr-FR" dirty="0"/>
              <a:t> dam usage for </a:t>
            </a:r>
            <a:r>
              <a:rPr lang="fr-FR" dirty="0" err="1"/>
              <a:t>endodontic</a:t>
            </a:r>
            <a:r>
              <a:rPr lang="fr-FR" dirty="0"/>
              <a:t> </a:t>
            </a:r>
            <a:r>
              <a:rPr lang="fr-FR" dirty="0" err="1"/>
              <a:t>treatment</a:t>
            </a:r>
            <a:r>
              <a:rPr lang="fr-FR" dirty="0"/>
              <a:t> : a </a:t>
            </a:r>
            <a:r>
              <a:rPr lang="fr-FR" dirty="0" err="1"/>
              <a:t>review</a:t>
            </a:r>
            <a:r>
              <a:rPr lang="fr-FR" dirty="0"/>
              <a:t>. International </a:t>
            </a:r>
            <a:r>
              <a:rPr lang="fr-FR" dirty="0" err="1"/>
              <a:t>Endodontic</a:t>
            </a:r>
            <a:r>
              <a:rPr lang="fr-FR" dirty="0"/>
              <a:t> journal 2009;42:963-972.</a:t>
            </a:r>
          </a:p>
          <a:p>
            <a:r>
              <a:rPr lang="fr-FR" dirty="0" err="1"/>
              <a:t>Author</a:t>
            </a:r>
            <a:r>
              <a:rPr lang="fr-FR" dirty="0"/>
              <a:t>: </a:t>
            </a:r>
            <a:r>
              <a:rPr lang="fr-FR" dirty="0" err="1"/>
              <a:t>Nidambur</a:t>
            </a:r>
            <a:r>
              <a:rPr lang="fr-FR" dirty="0"/>
              <a:t> </a:t>
            </a:r>
            <a:r>
              <a:rPr lang="fr-FR" dirty="0" err="1"/>
              <a:t>vasudev</a:t>
            </a:r>
            <a:r>
              <a:rPr lang="fr-FR" dirty="0"/>
              <a:t> </a:t>
            </a:r>
            <a:r>
              <a:rPr lang="fr-FR" dirty="0" err="1"/>
              <a:t>ballal</a:t>
            </a:r>
            <a:r>
              <a:rPr lang="fr-FR" dirty="0"/>
              <a:t>, </a:t>
            </a:r>
            <a:r>
              <a:rPr lang="fr-FR" dirty="0" err="1"/>
              <a:t>Deepika</a:t>
            </a:r>
            <a:r>
              <a:rPr lang="fr-FR" dirty="0"/>
              <a:t> </a:t>
            </a:r>
            <a:r>
              <a:rPr lang="fr-FR" dirty="0" err="1"/>
              <a:t>khandelwal</a:t>
            </a:r>
            <a:r>
              <a:rPr lang="fr-FR" dirty="0"/>
              <a:t> and </a:t>
            </a:r>
            <a:r>
              <a:rPr lang="fr-FR" dirty="0" err="1"/>
              <a:t>muliya</a:t>
            </a:r>
            <a:r>
              <a:rPr lang="fr-FR" dirty="0"/>
              <a:t> </a:t>
            </a:r>
            <a:r>
              <a:rPr lang="fr-FR" dirty="0" err="1"/>
              <a:t>vidya</a:t>
            </a:r>
            <a:r>
              <a:rPr lang="fr-FR" dirty="0"/>
              <a:t> </a:t>
            </a:r>
            <a:r>
              <a:rPr lang="fr-FR" dirty="0" err="1"/>
              <a:t>saraswathi</a:t>
            </a:r>
            <a:r>
              <a:rPr lang="fr-FR" dirty="0"/>
              <a:t> . </a:t>
            </a:r>
            <a:r>
              <a:rPr lang="fr-FR" dirty="0" err="1"/>
              <a:t>Rubber</a:t>
            </a:r>
            <a:r>
              <a:rPr lang="fr-FR" dirty="0"/>
              <a:t> dam in </a:t>
            </a:r>
            <a:r>
              <a:rPr lang="fr-FR" dirty="0" err="1"/>
              <a:t>endodontics</a:t>
            </a:r>
            <a:r>
              <a:rPr lang="fr-FR" dirty="0"/>
              <a:t>- An </a:t>
            </a:r>
            <a:r>
              <a:rPr lang="fr-FR" dirty="0" err="1"/>
              <a:t>overview</a:t>
            </a:r>
            <a:r>
              <a:rPr lang="fr-FR" dirty="0"/>
              <a:t> of </a:t>
            </a:r>
            <a:r>
              <a:rPr lang="fr-FR" dirty="0" err="1"/>
              <a:t>recent</a:t>
            </a:r>
            <a:r>
              <a:rPr lang="fr-FR" dirty="0"/>
              <a:t> </a:t>
            </a:r>
            <a:r>
              <a:rPr lang="fr-FR" dirty="0" err="1"/>
              <a:t>advances</a:t>
            </a:r>
            <a:r>
              <a:rPr lang="fr-FR" dirty="0"/>
              <a:t>. International Journal of </a:t>
            </a:r>
            <a:r>
              <a:rPr lang="fr-FR" dirty="0" err="1"/>
              <a:t>Clinical</a:t>
            </a:r>
            <a:r>
              <a:rPr lang="fr-FR" dirty="0"/>
              <a:t> Dentistry.2018;6(4)320-30.</a:t>
            </a:r>
          </a:p>
          <a:p>
            <a:r>
              <a:rPr lang="fr-FR" dirty="0"/>
              <a:t> </a:t>
            </a:r>
            <a:endParaRPr lang="en-IN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83066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205316" y="2440273"/>
            <a:ext cx="5956944" cy="1414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sz="6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9789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EAEA87-96AD-47C3-82F4-792405A7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FEE97FA-FAB5-4574-A5F3-A6833F15B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  <a:p>
            <a:r>
              <a:rPr lang="en-US" dirty="0"/>
              <a:t>Methods</a:t>
            </a:r>
          </a:p>
          <a:p>
            <a:r>
              <a:rPr lang="en-US" dirty="0"/>
              <a:t>Direct methods</a:t>
            </a:r>
          </a:p>
          <a:p>
            <a:r>
              <a:rPr lang="en-US" dirty="0"/>
              <a:t>Indirect methods </a:t>
            </a:r>
          </a:p>
          <a:p>
            <a:r>
              <a:rPr lang="en-US" dirty="0"/>
              <a:t>Rubber dam</a:t>
            </a:r>
          </a:p>
          <a:p>
            <a:r>
              <a:rPr lang="en-US" dirty="0"/>
              <a:t>Recent alternatives to rubber dam 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1491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2B9D4E-C8F4-4663-B8D5-13B71D898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673" y="205048"/>
            <a:ext cx="10058400" cy="1371600"/>
          </a:xfrm>
        </p:spPr>
        <p:txBody>
          <a:bodyPr/>
          <a:lstStyle/>
          <a:p>
            <a:r>
              <a:rPr lang="en-US" dirty="0"/>
              <a:t>Introduction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FF7D9A-6D64-4B11-BAB0-51D1998F7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673" y="1576648"/>
            <a:ext cx="10058400" cy="3931920"/>
          </a:xfrm>
        </p:spPr>
        <p:txBody>
          <a:bodyPr/>
          <a:lstStyle/>
          <a:p>
            <a:r>
              <a:rPr lang="en-US" dirty="0"/>
              <a:t>In dentistry, separation of a tooth or group of teeth from oral tissues and saliva by use of a dental dam, cotton rolls, or other means to improve access, visibility, and control moisture contamination while restorative or operative dental procedures are performed.</a:t>
            </a:r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="" xmlns:a16="http://schemas.microsoft.com/office/drawing/2014/main" id="{6ADBF0C7-666F-4503-9677-E9C0D0BAE3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806737058"/>
              </p:ext>
            </p:extLst>
          </p:nvPr>
        </p:nvGraphicFramePr>
        <p:xfrm>
          <a:off x="1939634" y="2456874"/>
          <a:ext cx="6345384" cy="4091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80522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D84850-8752-443B-BBF2-063D85838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4436" y="138545"/>
            <a:ext cx="10058400" cy="1431637"/>
          </a:xfrm>
        </p:spPr>
        <p:txBody>
          <a:bodyPr/>
          <a:lstStyle/>
          <a:p>
            <a:r>
              <a:rPr lang="en-US" dirty="0"/>
              <a:t>Isolation methods </a:t>
            </a:r>
            <a:endParaRPr lang="en-IN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DEABEBED-18FA-48DB-9605-DC83AD0ABE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4584796"/>
              </p:ext>
            </p:extLst>
          </p:nvPr>
        </p:nvGraphicFramePr>
        <p:xfrm>
          <a:off x="1066800" y="1237673"/>
          <a:ext cx="10058400" cy="5020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3291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9556E9-F20C-4F34-B6E1-4B3EC0F46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7940FF38-6DB1-410E-BB4C-1EB3164E0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9913700"/>
              </p:ext>
            </p:extLst>
          </p:nvPr>
        </p:nvGraphicFramePr>
        <p:xfrm>
          <a:off x="314036" y="348672"/>
          <a:ext cx="11360727" cy="6086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91768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48B835-B940-4E94-BD53-A29F6DD1F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Cotton rolls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89D1F5-6846-4C17-B2A9-27C17D43A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83486"/>
            <a:ext cx="10058400" cy="3931920"/>
          </a:xfrm>
        </p:spPr>
        <p:txBody>
          <a:bodyPr/>
          <a:lstStyle/>
          <a:p>
            <a:r>
              <a:rPr lang="en-US" dirty="0"/>
              <a:t> Placed into areas of mouth where salivary glands ducts exit so that they can absorb saliva</a:t>
            </a:r>
          </a:p>
          <a:p>
            <a:r>
              <a:rPr lang="en-US" dirty="0"/>
              <a:t>Maxillary teeth – facial vestibule </a:t>
            </a:r>
          </a:p>
          <a:p>
            <a:r>
              <a:rPr lang="en-US" dirty="0"/>
              <a:t>Mandibular  teeth – facial &amp; lingual vestibule</a:t>
            </a:r>
          </a:p>
          <a:p>
            <a:r>
              <a:rPr lang="en-US" dirty="0"/>
              <a:t>Cotton rolls are not only the moisture absorbents but also aid in minimally retracting the soft tissues from the operating field.</a:t>
            </a:r>
          </a:p>
          <a:p>
            <a:r>
              <a:rPr lang="en-US" dirty="0"/>
              <a:t>After the procedure , slight moistening of cotton roles is recommended before removing .</a:t>
            </a:r>
          </a:p>
          <a:p>
            <a:r>
              <a:rPr lang="en-US" dirty="0"/>
              <a:t> This prevent peeling away of epithelium from cheeks , lips causing cotton wool injury 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413740BD-791C-4780-A394-06C9E3583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1454" y="382538"/>
            <a:ext cx="3102552" cy="14605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D86CE94-F073-46E0-A7DE-B928D631AACF}"/>
              </a:ext>
            </a:extLst>
          </p:cNvPr>
          <p:cNvSpPr txBox="1"/>
          <p:nvPr/>
        </p:nvSpPr>
        <p:spPr>
          <a:xfrm>
            <a:off x="5486400" y="1829528"/>
            <a:ext cx="3186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Cotton rolls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9385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8735AD-DBDF-4750-8BAD-6A01C63B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Gauze pieces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05FD19D-B2F0-463F-A22D-8F4A4A614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90369"/>
            <a:ext cx="10058400" cy="3931920"/>
          </a:xfrm>
        </p:spPr>
        <p:txBody>
          <a:bodyPr/>
          <a:lstStyle/>
          <a:p>
            <a:r>
              <a:rPr lang="en-US" dirty="0"/>
              <a:t>Gauze pieces may be supplied 2’’x 2’’ or  large </a:t>
            </a:r>
          </a:p>
          <a:p>
            <a:r>
              <a:rPr lang="en-US" dirty="0"/>
              <a:t>They perform the same function as cotton rolls and are generally used for isolation of the larger areas.</a:t>
            </a:r>
          </a:p>
          <a:p>
            <a:r>
              <a:rPr lang="en-US" dirty="0"/>
              <a:t> Gauze pieces are better tolerated by the delicate tissue </a:t>
            </a:r>
          </a:p>
          <a:p>
            <a:r>
              <a:rPr lang="en-US" dirty="0"/>
              <a:t> More acceptable </a:t>
            </a:r>
          </a:p>
          <a:p>
            <a:r>
              <a:rPr lang="en-US" dirty="0"/>
              <a:t> Less chances of adhesion to dry tissues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D370887-09C7-4302-8D67-BDA16B0FC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948" y="406401"/>
            <a:ext cx="3288145" cy="14692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908F962-FD20-406C-91C2-EE53EBFE12D4}"/>
              </a:ext>
            </a:extLst>
          </p:cNvPr>
          <p:cNvSpPr txBox="1"/>
          <p:nvPr/>
        </p:nvSpPr>
        <p:spPr>
          <a:xfrm>
            <a:off x="6253018" y="1863369"/>
            <a:ext cx="226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Gauze pieces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423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DD0A82-B83F-4552-BBEB-4739F1C13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Absorbent pads/wafers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E5E08E6-D3B5-4A29-A767-CD339B838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818" y="2926080"/>
            <a:ext cx="10058400" cy="3931920"/>
          </a:xfrm>
        </p:spPr>
        <p:txBody>
          <a:bodyPr/>
          <a:lstStyle/>
          <a:p>
            <a:r>
              <a:rPr lang="en-US" dirty="0"/>
              <a:t>Absorbent pads are generally made up of cellulose and hence are also called as cellulose wafers</a:t>
            </a:r>
          </a:p>
          <a:p>
            <a:r>
              <a:rPr lang="en-US" dirty="0"/>
              <a:t>Used inside the cheeks to cover the parotid ducts.</a:t>
            </a:r>
          </a:p>
          <a:p>
            <a:r>
              <a:rPr lang="en-US" dirty="0"/>
              <a:t>These are more absorbent than the cotton rolls or gauze pieces.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36D013F-DFE8-4FAF-B35A-119688D45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782" y="553669"/>
            <a:ext cx="2849418" cy="14605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306EA14-8535-4D4C-A1B7-A12B260A0F3D}"/>
              </a:ext>
            </a:extLst>
          </p:cNvPr>
          <p:cNvSpPr txBox="1"/>
          <p:nvPr/>
        </p:nvSpPr>
        <p:spPr>
          <a:xfrm>
            <a:off x="8275783" y="2014193"/>
            <a:ext cx="2849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Absorbent pads/ wafers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1203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4309</TotalTime>
  <Words>1296</Words>
  <Application>Microsoft Office PowerPoint</Application>
  <PresentationFormat>Custom</PresentationFormat>
  <Paragraphs>158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Savon</vt:lpstr>
      <vt:lpstr>Slide 1</vt:lpstr>
      <vt:lpstr>Specific learning Objectives </vt:lpstr>
      <vt:lpstr>Content </vt:lpstr>
      <vt:lpstr>Introduction </vt:lpstr>
      <vt:lpstr>Isolation methods </vt:lpstr>
      <vt:lpstr>Slide 6</vt:lpstr>
      <vt:lpstr>Cotton rolls</vt:lpstr>
      <vt:lpstr>Gauze pieces</vt:lpstr>
      <vt:lpstr>Absorbent pads/wafers</vt:lpstr>
      <vt:lpstr>Throat shield</vt:lpstr>
      <vt:lpstr>Mouth props </vt:lpstr>
      <vt:lpstr>Evacuation system (High volume)</vt:lpstr>
      <vt:lpstr>Low volume evacuators</vt:lpstr>
      <vt:lpstr>Svedopter (E.C.Moore)</vt:lpstr>
      <vt:lpstr>Hygoformic saliva ejector </vt:lpstr>
      <vt:lpstr>Gingival retraction cord </vt:lpstr>
      <vt:lpstr>Indirect methods </vt:lpstr>
      <vt:lpstr>Local anaesthesia </vt:lpstr>
      <vt:lpstr>Drugs </vt:lpstr>
      <vt:lpstr>Slide 20</vt:lpstr>
      <vt:lpstr>TAKE HOME MESSEGE/ FOR THE TOPIC COVERED (SUMMARY)  </vt:lpstr>
      <vt:lpstr>                 Questions</vt:lpstr>
      <vt:lpstr>references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Isolation</dc:title>
  <dc:creator>prajakta bisen</dc:creator>
  <cp:lastModifiedBy>test</cp:lastModifiedBy>
  <cp:revision>250</cp:revision>
  <dcterms:created xsi:type="dcterms:W3CDTF">2019-07-10T18:09:51Z</dcterms:created>
  <dcterms:modified xsi:type="dcterms:W3CDTF">2023-04-18T06:41:11Z</dcterms:modified>
</cp:coreProperties>
</file>